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9"/>
  </p:notesMasterIdLst>
  <p:sldIdLst>
    <p:sldId id="301" r:id="rId2"/>
    <p:sldId id="257" r:id="rId3"/>
    <p:sldId id="335" r:id="rId4"/>
    <p:sldId id="369" r:id="rId5"/>
    <p:sldId id="371" r:id="rId6"/>
    <p:sldId id="372" r:id="rId7"/>
    <p:sldId id="375" r:id="rId8"/>
    <p:sldId id="391" r:id="rId9"/>
    <p:sldId id="390" r:id="rId10"/>
    <p:sldId id="377" r:id="rId11"/>
    <p:sldId id="381" r:id="rId12"/>
    <p:sldId id="379" r:id="rId13"/>
    <p:sldId id="380" r:id="rId14"/>
    <p:sldId id="378" r:id="rId15"/>
    <p:sldId id="392" r:id="rId16"/>
    <p:sldId id="388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69E7A-0A5A-CB4C-A624-B52EA617E57D}" v="1" dt="2022-01-09T19:24:12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Johnson" userId="ff589efc-7bdb-4c2a-ab65-6fce12576f74" providerId="ADAL" clId="{51480553-426B-4FCE-A339-C962A688FD6B}"/>
    <pc:docChg chg="custSel delSld modSld">
      <pc:chgData name="Chris Johnson" userId="ff589efc-7bdb-4c2a-ab65-6fce12576f74" providerId="ADAL" clId="{51480553-426B-4FCE-A339-C962A688FD6B}" dt="2021-11-03T17:13:45.456" v="482" actId="20577"/>
      <pc:docMkLst>
        <pc:docMk/>
      </pc:docMkLst>
      <pc:sldChg chg="modSp mod">
        <pc:chgData name="Chris Johnson" userId="ff589efc-7bdb-4c2a-ab65-6fce12576f74" providerId="ADAL" clId="{51480553-426B-4FCE-A339-C962A688FD6B}" dt="2021-11-03T02:22:36.818" v="368" actId="20577"/>
        <pc:sldMkLst>
          <pc:docMk/>
          <pc:sldMk cId="4057060375" sldId="257"/>
        </pc:sldMkLst>
        <pc:spChg chg="mod">
          <ac:chgData name="Chris Johnson" userId="ff589efc-7bdb-4c2a-ab65-6fce12576f74" providerId="ADAL" clId="{51480553-426B-4FCE-A339-C962A688FD6B}" dt="2021-11-03T02:22:36.818" v="368" actId="20577"/>
          <ac:spMkLst>
            <pc:docMk/>
            <pc:sldMk cId="4057060375" sldId="257"/>
            <ac:spMk id="3" creationId="{99DF4C7A-3854-7B4B-8D4F-4AD959A565DC}"/>
          </ac:spMkLst>
        </pc:spChg>
      </pc:sldChg>
      <pc:sldChg chg="modSp mod">
        <pc:chgData name="Chris Johnson" userId="ff589efc-7bdb-4c2a-ab65-6fce12576f74" providerId="ADAL" clId="{51480553-426B-4FCE-A339-C962A688FD6B}" dt="2021-11-03T02:06:24.603" v="18" actId="1035"/>
        <pc:sldMkLst>
          <pc:docMk/>
          <pc:sldMk cId="1986477174" sldId="301"/>
        </pc:sldMkLst>
        <pc:spChg chg="mod">
          <ac:chgData name="Chris Johnson" userId="ff589efc-7bdb-4c2a-ab65-6fce12576f74" providerId="ADAL" clId="{51480553-426B-4FCE-A339-C962A688FD6B}" dt="2021-11-03T02:06:24.603" v="18" actId="1035"/>
          <ac:spMkLst>
            <pc:docMk/>
            <pc:sldMk cId="1986477174" sldId="301"/>
            <ac:spMk id="2" creationId="{1AF487AF-3253-5F42-B599-57667778EABD}"/>
          </ac:spMkLst>
        </pc:spChg>
      </pc:sldChg>
      <pc:sldChg chg="modSp mod">
        <pc:chgData name="Chris Johnson" userId="ff589efc-7bdb-4c2a-ab65-6fce12576f74" providerId="ADAL" clId="{51480553-426B-4FCE-A339-C962A688FD6B}" dt="2021-11-03T02:07:01.688" v="43" actId="20577"/>
        <pc:sldMkLst>
          <pc:docMk/>
          <pc:sldMk cId="1259316127" sldId="335"/>
        </pc:sldMkLst>
        <pc:spChg chg="mod">
          <ac:chgData name="Chris Johnson" userId="ff589efc-7bdb-4c2a-ab65-6fce12576f74" providerId="ADAL" clId="{51480553-426B-4FCE-A339-C962A688FD6B}" dt="2021-11-03T02:07:01.688" v="43" actId="20577"/>
          <ac:spMkLst>
            <pc:docMk/>
            <pc:sldMk cId="1259316127" sldId="335"/>
            <ac:spMk id="3" creationId="{99DF4C7A-3854-7B4B-8D4F-4AD959A565DC}"/>
          </ac:spMkLst>
        </pc:spChg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2368654345" sldId="351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1904981364" sldId="352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2925263932" sldId="353"/>
        </pc:sldMkLst>
      </pc:sldChg>
      <pc:sldChg chg="modSp modAnim">
        <pc:chgData name="Chris Johnson" userId="ff589efc-7bdb-4c2a-ab65-6fce12576f74" providerId="ADAL" clId="{51480553-426B-4FCE-A339-C962A688FD6B}" dt="2021-11-03T17:13:45.456" v="482" actId="20577"/>
        <pc:sldMkLst>
          <pc:docMk/>
          <pc:sldMk cId="3459293961" sldId="362"/>
        </pc:sldMkLst>
        <pc:spChg chg="mod">
          <ac:chgData name="Chris Johnson" userId="ff589efc-7bdb-4c2a-ab65-6fce12576f74" providerId="ADAL" clId="{51480553-426B-4FCE-A339-C962A688FD6B}" dt="2021-11-03T17:13:45.456" v="482" actId="20577"/>
          <ac:spMkLst>
            <pc:docMk/>
            <pc:sldMk cId="3459293961" sldId="362"/>
            <ac:spMk id="3" creationId="{99DF4C7A-3854-7B4B-8D4F-4AD959A565DC}"/>
          </ac:spMkLst>
        </pc:spChg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4059258074" sldId="363"/>
        </pc:sldMkLst>
      </pc:sldChg>
      <pc:sldChg chg="modSp mod">
        <pc:chgData name="Chris Johnson" userId="ff589efc-7bdb-4c2a-ab65-6fce12576f74" providerId="ADAL" clId="{51480553-426B-4FCE-A339-C962A688FD6B}" dt="2021-11-03T02:07:28.126" v="66" actId="1076"/>
        <pc:sldMkLst>
          <pc:docMk/>
          <pc:sldMk cId="2276954950" sldId="369"/>
        </pc:sldMkLst>
        <pc:spChg chg="mod">
          <ac:chgData name="Chris Johnson" userId="ff589efc-7bdb-4c2a-ab65-6fce12576f74" providerId="ADAL" clId="{51480553-426B-4FCE-A339-C962A688FD6B}" dt="2021-11-03T02:07:19.437" v="65" actId="20577"/>
          <ac:spMkLst>
            <pc:docMk/>
            <pc:sldMk cId="2276954950" sldId="369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07:28.126" v="66" actId="1076"/>
          <ac:picMkLst>
            <pc:docMk/>
            <pc:sldMk cId="2276954950" sldId="369"/>
            <ac:picMk id="6" creationId="{E7D37C4F-E141-9043-8C98-08E4D113AC8E}"/>
          </ac:picMkLst>
        </pc:picChg>
      </pc:sldChg>
      <pc:sldChg chg="modSp mod modAnim">
        <pc:chgData name="Chris Johnson" userId="ff589efc-7bdb-4c2a-ab65-6fce12576f74" providerId="ADAL" clId="{51480553-426B-4FCE-A339-C962A688FD6B}" dt="2021-11-03T02:23:35.912" v="369" actId="20577"/>
        <pc:sldMkLst>
          <pc:docMk/>
          <pc:sldMk cId="1504172679" sldId="371"/>
        </pc:sldMkLst>
        <pc:spChg chg="mod">
          <ac:chgData name="Chris Johnson" userId="ff589efc-7bdb-4c2a-ab65-6fce12576f74" providerId="ADAL" clId="{51480553-426B-4FCE-A339-C962A688FD6B}" dt="2021-11-03T02:23:35.912" v="369" actId="20577"/>
          <ac:spMkLst>
            <pc:docMk/>
            <pc:sldMk cId="1504172679" sldId="371"/>
            <ac:spMk id="3" creationId="{99DF4C7A-3854-7B4B-8D4F-4AD959A565DC}"/>
          </ac:spMkLst>
        </pc:spChg>
      </pc:sldChg>
      <pc:sldChg chg="addSp delSp modSp mod modAnim">
        <pc:chgData name="Chris Johnson" userId="ff589efc-7bdb-4c2a-ab65-6fce12576f74" providerId="ADAL" clId="{51480553-426B-4FCE-A339-C962A688FD6B}" dt="2021-11-03T02:25:08.250" v="474" actId="20577"/>
        <pc:sldMkLst>
          <pc:docMk/>
          <pc:sldMk cId="2750494267" sldId="372"/>
        </pc:sldMkLst>
        <pc:spChg chg="mod">
          <ac:chgData name="Chris Johnson" userId="ff589efc-7bdb-4c2a-ab65-6fce12576f74" providerId="ADAL" clId="{51480553-426B-4FCE-A339-C962A688FD6B}" dt="2021-11-03T02:25:08.250" v="474" actId="20577"/>
          <ac:spMkLst>
            <pc:docMk/>
            <pc:sldMk cId="2750494267" sldId="372"/>
            <ac:spMk id="3" creationId="{99DF4C7A-3854-7B4B-8D4F-4AD959A565DC}"/>
          </ac:spMkLst>
        </pc:spChg>
        <pc:picChg chg="del mod">
          <ac:chgData name="Chris Johnson" userId="ff589efc-7bdb-4c2a-ab65-6fce12576f74" providerId="ADAL" clId="{51480553-426B-4FCE-A339-C962A688FD6B}" dt="2021-11-03T02:08:39.405" v="132" actId="478"/>
          <ac:picMkLst>
            <pc:docMk/>
            <pc:sldMk cId="2750494267" sldId="372"/>
            <ac:picMk id="5" creationId="{ABEEE87D-881C-EE44-9C06-49B4A20A7AB1}"/>
          </ac:picMkLst>
        </pc:picChg>
        <pc:picChg chg="mod">
          <ac:chgData name="Chris Johnson" userId="ff589efc-7bdb-4c2a-ab65-6fce12576f74" providerId="ADAL" clId="{51480553-426B-4FCE-A339-C962A688FD6B}" dt="2021-11-03T02:08:16.964" v="119" actId="1076"/>
          <ac:picMkLst>
            <pc:docMk/>
            <pc:sldMk cId="2750494267" sldId="372"/>
            <ac:picMk id="6" creationId="{954E58FD-37A8-984D-A7C3-F457AA0B3D86}"/>
          </ac:picMkLst>
        </pc:picChg>
        <pc:picChg chg="add mod">
          <ac:chgData name="Chris Johnson" userId="ff589efc-7bdb-4c2a-ab65-6fce12576f74" providerId="ADAL" clId="{51480553-426B-4FCE-A339-C962A688FD6B}" dt="2021-11-03T02:08:39.714" v="133"/>
          <ac:picMkLst>
            <pc:docMk/>
            <pc:sldMk cId="2750494267" sldId="372"/>
            <ac:picMk id="7" creationId="{CD07E745-9E1C-49A1-94E4-DAFF89F34B17}"/>
          </ac:picMkLst>
        </pc:picChg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1624721775" sldId="373"/>
        </pc:sldMkLst>
      </pc:sldChg>
      <pc:sldChg chg="modSp mod">
        <pc:chgData name="Chris Johnson" userId="ff589efc-7bdb-4c2a-ab65-6fce12576f74" providerId="ADAL" clId="{51480553-426B-4FCE-A339-C962A688FD6B}" dt="2021-11-03T02:08:54.188" v="135" actId="1076"/>
        <pc:sldMkLst>
          <pc:docMk/>
          <pc:sldMk cId="3672340180" sldId="375"/>
        </pc:sldMkLst>
        <pc:spChg chg="mod">
          <ac:chgData name="Chris Johnson" userId="ff589efc-7bdb-4c2a-ab65-6fce12576f74" providerId="ADAL" clId="{51480553-426B-4FCE-A339-C962A688FD6B}" dt="2021-11-03T02:08:29.637" v="130" actId="6549"/>
          <ac:spMkLst>
            <pc:docMk/>
            <pc:sldMk cId="3672340180" sldId="375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08:54.188" v="135" actId="1076"/>
          <ac:picMkLst>
            <pc:docMk/>
            <pc:sldMk cId="3672340180" sldId="375"/>
            <ac:picMk id="5" creationId="{7F18D603-CB06-CC4D-A278-B1FBD3854AF8}"/>
          </ac:picMkLst>
        </pc:picChg>
        <pc:picChg chg="mod">
          <ac:chgData name="Chris Johnson" userId="ff589efc-7bdb-4c2a-ab65-6fce12576f74" providerId="ADAL" clId="{51480553-426B-4FCE-A339-C962A688FD6B}" dt="2021-11-03T02:08:32.837" v="131" actId="1076"/>
          <ac:picMkLst>
            <pc:docMk/>
            <pc:sldMk cId="3672340180" sldId="375"/>
            <ac:picMk id="6" creationId="{46252B6D-ED9E-314F-A6D6-A37E012AA5D6}"/>
          </ac:picMkLst>
        </pc:picChg>
        <pc:picChg chg="mod">
          <ac:chgData name="Chris Johnson" userId="ff589efc-7bdb-4c2a-ab65-6fce12576f74" providerId="ADAL" clId="{51480553-426B-4FCE-A339-C962A688FD6B}" dt="2021-11-03T02:08:51.867" v="134" actId="1076"/>
          <ac:picMkLst>
            <pc:docMk/>
            <pc:sldMk cId="3672340180" sldId="375"/>
            <ac:picMk id="7" creationId="{351F7AC2-D2FE-2444-9A25-FB48639A1D4F}"/>
          </ac:picMkLst>
        </pc:picChg>
      </pc:sldChg>
      <pc:sldChg chg="addSp delSp modSp mod">
        <pc:chgData name="Chris Johnson" userId="ff589efc-7bdb-4c2a-ab65-6fce12576f74" providerId="ADAL" clId="{51480553-426B-4FCE-A339-C962A688FD6B}" dt="2021-11-03T02:10:01.496" v="207" actId="6549"/>
        <pc:sldMkLst>
          <pc:docMk/>
          <pc:sldMk cId="343620288" sldId="377"/>
        </pc:sldMkLst>
        <pc:spChg chg="mod">
          <ac:chgData name="Chris Johnson" userId="ff589efc-7bdb-4c2a-ab65-6fce12576f74" providerId="ADAL" clId="{51480553-426B-4FCE-A339-C962A688FD6B}" dt="2021-11-03T02:10:01.496" v="207" actId="6549"/>
          <ac:spMkLst>
            <pc:docMk/>
            <pc:sldMk cId="343620288" sldId="377"/>
            <ac:spMk id="3" creationId="{99DF4C7A-3854-7B4B-8D4F-4AD959A565DC}"/>
          </ac:spMkLst>
        </pc:spChg>
        <pc:picChg chg="del">
          <ac:chgData name="Chris Johnson" userId="ff589efc-7bdb-4c2a-ab65-6fce12576f74" providerId="ADAL" clId="{51480553-426B-4FCE-A339-C962A688FD6B}" dt="2021-11-03T02:09:51.080" v="193" actId="478"/>
          <ac:picMkLst>
            <pc:docMk/>
            <pc:sldMk cId="343620288" sldId="377"/>
            <ac:picMk id="5" creationId="{18A04E0E-D97F-7C4C-8DFD-88477BC34C01}"/>
          </ac:picMkLst>
        </pc:picChg>
        <pc:picChg chg="add mod">
          <ac:chgData name="Chris Johnson" userId="ff589efc-7bdb-4c2a-ab65-6fce12576f74" providerId="ADAL" clId="{51480553-426B-4FCE-A339-C962A688FD6B}" dt="2021-11-03T02:09:51.767" v="194"/>
          <ac:picMkLst>
            <pc:docMk/>
            <pc:sldMk cId="343620288" sldId="377"/>
            <ac:picMk id="6" creationId="{E2F1138C-9812-4673-81ED-9082DC8378D0}"/>
          </ac:picMkLst>
        </pc:picChg>
      </pc:sldChg>
      <pc:sldChg chg="modSp mod modAnim">
        <pc:chgData name="Chris Johnson" userId="ff589efc-7bdb-4c2a-ab65-6fce12576f74" providerId="ADAL" clId="{51480553-426B-4FCE-A339-C962A688FD6B}" dt="2021-11-03T02:43:10.762" v="478" actId="20577"/>
        <pc:sldMkLst>
          <pc:docMk/>
          <pc:sldMk cId="3534227751" sldId="378"/>
        </pc:sldMkLst>
        <pc:spChg chg="mod">
          <ac:chgData name="Chris Johnson" userId="ff589efc-7bdb-4c2a-ab65-6fce12576f74" providerId="ADAL" clId="{51480553-426B-4FCE-A339-C962A688FD6B}" dt="2021-11-03T02:43:10.762" v="478" actId="20577"/>
          <ac:spMkLst>
            <pc:docMk/>
            <pc:sldMk cId="3534227751" sldId="378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11:46.701" v="275" actId="1076"/>
          <ac:picMkLst>
            <pc:docMk/>
            <pc:sldMk cId="3534227751" sldId="378"/>
            <ac:picMk id="4" creationId="{E08111D1-1E41-7E48-B022-CDD7DBB37F2D}"/>
          </ac:picMkLst>
        </pc:picChg>
      </pc:sldChg>
      <pc:sldChg chg="modSp mod modAnim">
        <pc:chgData name="Chris Johnson" userId="ff589efc-7bdb-4c2a-ab65-6fce12576f74" providerId="ADAL" clId="{51480553-426B-4FCE-A339-C962A688FD6B}" dt="2021-11-03T02:10:57.460" v="258" actId="6549"/>
        <pc:sldMkLst>
          <pc:docMk/>
          <pc:sldMk cId="3570958566" sldId="379"/>
        </pc:sldMkLst>
        <pc:spChg chg="mod">
          <ac:chgData name="Chris Johnson" userId="ff589efc-7bdb-4c2a-ab65-6fce12576f74" providerId="ADAL" clId="{51480553-426B-4FCE-A339-C962A688FD6B}" dt="2021-11-03T02:10:57.460" v="258" actId="6549"/>
          <ac:spMkLst>
            <pc:docMk/>
            <pc:sldMk cId="3570958566" sldId="379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10:40.809" v="231" actId="1076"/>
          <ac:picMkLst>
            <pc:docMk/>
            <pc:sldMk cId="3570958566" sldId="379"/>
            <ac:picMk id="5" creationId="{FE20945A-7D2C-884F-99AF-E6B0A96D1052}"/>
          </ac:picMkLst>
        </pc:picChg>
      </pc:sldChg>
      <pc:sldChg chg="modSp mod">
        <pc:chgData name="Chris Johnson" userId="ff589efc-7bdb-4c2a-ab65-6fce12576f74" providerId="ADAL" clId="{51480553-426B-4FCE-A339-C962A688FD6B}" dt="2021-11-03T02:11:36.058" v="273" actId="1076"/>
        <pc:sldMkLst>
          <pc:docMk/>
          <pc:sldMk cId="1988812705" sldId="380"/>
        </pc:sldMkLst>
        <pc:spChg chg="mod">
          <ac:chgData name="Chris Johnson" userId="ff589efc-7bdb-4c2a-ab65-6fce12576f74" providerId="ADAL" clId="{51480553-426B-4FCE-A339-C962A688FD6B}" dt="2021-11-03T02:11:30.921" v="272" actId="14100"/>
          <ac:spMkLst>
            <pc:docMk/>
            <pc:sldMk cId="1988812705" sldId="380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11:36.058" v="273" actId="1076"/>
          <ac:picMkLst>
            <pc:docMk/>
            <pc:sldMk cId="1988812705" sldId="380"/>
            <ac:picMk id="5" creationId="{37D1F57F-C978-5344-ADA0-7E83F39E65E5}"/>
          </ac:picMkLst>
        </pc:picChg>
      </pc:sldChg>
      <pc:sldChg chg="modSp mod modAnim">
        <pc:chgData name="Chris Johnson" userId="ff589efc-7bdb-4c2a-ab65-6fce12576f74" providerId="ADAL" clId="{51480553-426B-4FCE-A339-C962A688FD6B}" dt="2021-11-03T02:10:35.331" v="230" actId="1076"/>
        <pc:sldMkLst>
          <pc:docMk/>
          <pc:sldMk cId="2935114495" sldId="381"/>
        </pc:sldMkLst>
        <pc:spChg chg="mod">
          <ac:chgData name="Chris Johnson" userId="ff589efc-7bdb-4c2a-ab65-6fce12576f74" providerId="ADAL" clId="{51480553-426B-4FCE-A339-C962A688FD6B}" dt="2021-11-03T02:10:27.363" v="229" actId="115"/>
          <ac:spMkLst>
            <pc:docMk/>
            <pc:sldMk cId="2935114495" sldId="381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10:35.331" v="230" actId="1076"/>
          <ac:picMkLst>
            <pc:docMk/>
            <pc:sldMk cId="2935114495" sldId="381"/>
            <ac:picMk id="6" creationId="{8E5D0115-E3D3-0545-BBAC-33565FFA5ACB}"/>
          </ac:picMkLst>
        </pc:picChg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3715026467" sldId="384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263464909" sldId="385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576530207" sldId="386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3498601142" sldId="387"/>
        </pc:sldMkLst>
      </pc:sldChg>
      <pc:sldChg chg="modSp mod">
        <pc:chgData name="Chris Johnson" userId="ff589efc-7bdb-4c2a-ab65-6fce12576f74" providerId="ADAL" clId="{51480553-426B-4FCE-A339-C962A688FD6B}" dt="2021-11-03T02:18:12.781" v="332" actId="20577"/>
        <pc:sldMkLst>
          <pc:docMk/>
          <pc:sldMk cId="3111807159" sldId="388"/>
        </pc:sldMkLst>
        <pc:spChg chg="mod">
          <ac:chgData name="Chris Johnson" userId="ff589efc-7bdb-4c2a-ab65-6fce12576f74" providerId="ADAL" clId="{51480553-426B-4FCE-A339-C962A688FD6B}" dt="2021-11-03T02:18:12.781" v="332" actId="20577"/>
          <ac:spMkLst>
            <pc:docMk/>
            <pc:sldMk cId="3111807159" sldId="388"/>
            <ac:spMk id="3" creationId="{99DF4C7A-3854-7B4B-8D4F-4AD959A565DC}"/>
          </ac:spMkLst>
        </pc:spChg>
      </pc:sldChg>
      <pc:sldChg chg="modSp mod modAnim">
        <pc:chgData name="Chris Johnson" userId="ff589efc-7bdb-4c2a-ab65-6fce12576f74" providerId="ADAL" clId="{51480553-426B-4FCE-A339-C962A688FD6B}" dt="2021-11-03T02:09:44.194" v="192" actId="1076"/>
        <pc:sldMkLst>
          <pc:docMk/>
          <pc:sldMk cId="1643713823" sldId="390"/>
        </pc:sldMkLst>
        <pc:spChg chg="mod">
          <ac:chgData name="Chris Johnson" userId="ff589efc-7bdb-4c2a-ab65-6fce12576f74" providerId="ADAL" clId="{51480553-426B-4FCE-A339-C962A688FD6B}" dt="2021-11-03T02:09:41.688" v="191" actId="14100"/>
          <ac:spMkLst>
            <pc:docMk/>
            <pc:sldMk cId="1643713823" sldId="390"/>
            <ac:spMk id="3" creationId="{99DF4C7A-3854-7B4B-8D4F-4AD959A565DC}"/>
          </ac:spMkLst>
        </pc:spChg>
        <pc:picChg chg="mod">
          <ac:chgData name="Chris Johnson" userId="ff589efc-7bdb-4c2a-ab65-6fce12576f74" providerId="ADAL" clId="{51480553-426B-4FCE-A339-C962A688FD6B}" dt="2021-11-03T02:09:44.194" v="192" actId="1076"/>
          <ac:picMkLst>
            <pc:docMk/>
            <pc:sldMk cId="1643713823" sldId="390"/>
            <ac:picMk id="5" creationId="{CECBB795-E1AF-B748-B40E-1B110355C1B7}"/>
          </ac:picMkLst>
        </pc:picChg>
      </pc:sldChg>
      <pc:sldChg chg="modSp mod">
        <pc:chgData name="Chris Johnson" userId="ff589efc-7bdb-4c2a-ab65-6fce12576f74" providerId="ADAL" clId="{51480553-426B-4FCE-A339-C962A688FD6B}" dt="2021-11-03T02:09:06.120" v="163" actId="14100"/>
        <pc:sldMkLst>
          <pc:docMk/>
          <pc:sldMk cId="3153819621" sldId="391"/>
        </pc:sldMkLst>
        <pc:spChg chg="mod">
          <ac:chgData name="Chris Johnson" userId="ff589efc-7bdb-4c2a-ab65-6fce12576f74" providerId="ADAL" clId="{51480553-426B-4FCE-A339-C962A688FD6B}" dt="2021-11-03T02:09:06.120" v="163" actId="14100"/>
          <ac:spMkLst>
            <pc:docMk/>
            <pc:sldMk cId="3153819621" sldId="391"/>
            <ac:spMk id="3" creationId="{99DF4C7A-3854-7B4B-8D4F-4AD959A565DC}"/>
          </ac:spMkLst>
        </pc:spChg>
      </pc:sldChg>
      <pc:sldChg chg="modSp mod modAnim">
        <pc:chgData name="Chris Johnson" userId="ff589efc-7bdb-4c2a-ab65-6fce12576f74" providerId="ADAL" clId="{51480553-426B-4FCE-A339-C962A688FD6B}" dt="2021-11-03T02:18:01.970" v="328" actId="6549"/>
        <pc:sldMkLst>
          <pc:docMk/>
          <pc:sldMk cId="1855980704" sldId="392"/>
        </pc:sldMkLst>
        <pc:spChg chg="mod">
          <ac:chgData name="Chris Johnson" userId="ff589efc-7bdb-4c2a-ab65-6fce12576f74" providerId="ADAL" clId="{51480553-426B-4FCE-A339-C962A688FD6B}" dt="2021-11-03T02:18:01.970" v="328" actId="6549"/>
          <ac:spMkLst>
            <pc:docMk/>
            <pc:sldMk cId="1855980704" sldId="392"/>
            <ac:spMk id="3" creationId="{99DF4C7A-3854-7B4B-8D4F-4AD959A565DC}"/>
          </ac:spMkLst>
        </pc:spChg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1529215996" sldId="396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137717459" sldId="397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3057424887" sldId="399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400113482" sldId="400"/>
        </pc:sldMkLst>
      </pc:sldChg>
      <pc:sldChg chg="del">
        <pc:chgData name="Chris Johnson" userId="ff589efc-7bdb-4c2a-ab65-6fce12576f74" providerId="ADAL" clId="{51480553-426B-4FCE-A339-C962A688FD6B}" dt="2021-11-03T02:05:59.532" v="1" actId="47"/>
        <pc:sldMkLst>
          <pc:docMk/>
          <pc:sldMk cId="3013296010" sldId="401"/>
        </pc:sldMkLst>
      </pc:sldChg>
    </pc:docChg>
  </pc:docChgLst>
  <pc:docChgLst>
    <pc:chgData name="Chris Johnson" userId="ff589efc-7bdb-4c2a-ab65-6fce12576f74" providerId="ADAL" clId="{25069E7A-0A5A-CB4C-A624-B52EA617E57D}"/>
    <pc:docChg chg="modSld">
      <pc:chgData name="Chris Johnson" userId="ff589efc-7bdb-4c2a-ab65-6fce12576f74" providerId="ADAL" clId="{25069E7A-0A5A-CB4C-A624-B52EA617E57D}" dt="2022-01-09T19:24:12.836" v="0" actId="20577"/>
      <pc:docMkLst>
        <pc:docMk/>
      </pc:docMkLst>
      <pc:sldChg chg="modSp">
        <pc:chgData name="Chris Johnson" userId="ff589efc-7bdb-4c2a-ab65-6fce12576f74" providerId="ADAL" clId="{25069E7A-0A5A-CB4C-A624-B52EA617E57D}" dt="2022-01-09T19:24:12.836" v="0" actId="20577"/>
        <pc:sldMkLst>
          <pc:docMk/>
          <pc:sldMk cId="3459293961" sldId="362"/>
        </pc:sldMkLst>
        <pc:spChg chg="mod">
          <ac:chgData name="Chris Johnson" userId="ff589efc-7bdb-4c2a-ab65-6fce12576f74" providerId="ADAL" clId="{25069E7A-0A5A-CB4C-A624-B52EA617E57D}" dt="2022-01-09T19:24:12.836" v="0" actId="20577"/>
          <ac:spMkLst>
            <pc:docMk/>
            <pc:sldMk cId="3459293961" sldId="362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4455B-62BF-5D44-9335-C2CCD755CF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9:_Regular_Expressions#LINUX_PRACTICE_QUESTIONS" TargetMode="External"/><Relationship Id="rId2" Type="http://schemas.openxmlformats.org/officeDocument/2006/relationships/hyperlink" Target="https://wiki.cdot.senecacollege.ca/wiki/Tutorial9:_Regular_Expressions#INVESTIGATION_1:_SIMPLE_.26_COMPLEX_REGULAR_EXPRES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Regular_exp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y.fiu.edu/c.php?g=159919&amp;p=390837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files-png/download/23306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fiu.edu/c.php?g=159919&amp;p=39083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NOME_Termina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NOME_Termina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croscope_icon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736981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8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REGULAR EXPRESSIONS VS FILENAME EXPANSION /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Simple AND COMPLEX REGULAR EXPRESSIONS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</a:p>
          <a:p>
            <a:pPr marL="0" indent="0">
              <a:buNone/>
            </a:pPr>
            <a:r>
              <a:rPr lang="en-CA" dirty="0"/>
              <a:t>Complex Regular Expressions use </a:t>
            </a:r>
            <a:r>
              <a:rPr lang="en-CA" b="1" dirty="0"/>
              <a:t>symbols</a:t>
            </a:r>
            <a:r>
              <a:rPr lang="en-CA" dirty="0"/>
              <a:t> to help match text </a:t>
            </a:r>
            <a:br>
              <a:rPr lang="en-CA" dirty="0"/>
            </a:br>
            <a:r>
              <a:rPr lang="en-CA" dirty="0"/>
              <a:t>for more </a:t>
            </a:r>
            <a:r>
              <a:rPr lang="en-CA" b="1" dirty="0"/>
              <a:t>precise</a:t>
            </a:r>
            <a:r>
              <a:rPr lang="en-CA" dirty="0"/>
              <a:t> or </a:t>
            </a:r>
            <a:r>
              <a:rPr lang="en-CA" b="1" dirty="0"/>
              <a:t>complex</a:t>
            </a:r>
            <a:r>
              <a:rPr lang="en-CA" dirty="0"/>
              <a:t> patterns.</a:t>
            </a:r>
          </a:p>
          <a:p>
            <a:pPr marL="0" indent="0">
              <a:buNone/>
            </a:pPr>
            <a:r>
              <a:rPr lang="en-CA" dirty="0"/>
              <a:t>The most common </a:t>
            </a:r>
            <a:r>
              <a:rPr lang="en-CA" b="1" dirty="0"/>
              <a:t>complex regular expression symbols</a:t>
            </a:r>
            <a:br>
              <a:rPr lang="en-CA" b="1" dirty="0"/>
            </a:br>
            <a:r>
              <a:rPr lang="en-CA" dirty="0"/>
              <a:t>are displayed below:</a:t>
            </a:r>
          </a:p>
          <a:p>
            <a:pPr marL="457200" lvl="1" indent="0">
              <a:buNone/>
            </a:pPr>
            <a:r>
              <a:rPr lang="en-US" b="1" dirty="0"/>
              <a:t>Anchors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</a:p>
          <a:p>
            <a:pPr marL="457200" lvl="1" indent="0">
              <a:buNone/>
            </a:pPr>
            <a:r>
              <a:rPr lang="en-US" b="1" dirty="0"/>
              <a:t>Characters  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en-US" b="1" dirty="0"/>
              <a:t>Character Class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457200" lvl="1" indent="0">
              <a:buNone/>
            </a:pPr>
            <a:r>
              <a:rPr lang="en-US" b="1" dirty="0"/>
              <a:t>Zero or More Occurrence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2F1138C-9812-4673-81ED-9082DC83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8909" y="185375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21452"/>
            <a:ext cx="9603275" cy="1049235"/>
          </a:xfrm>
        </p:spPr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530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endParaRPr lang="en-CA" sz="1800" b="1" dirty="0"/>
          </a:p>
          <a:p>
            <a:pPr marL="0" indent="0">
              <a:buNone/>
            </a:pPr>
            <a:r>
              <a:rPr lang="en-US" b="1" dirty="0"/>
              <a:t>Anchors: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b="1" dirty="0"/>
              <a:t> </a:t>
            </a:r>
            <a:r>
              <a:rPr lang="en-US" dirty="0"/>
              <a:t>,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endParaRPr lang="en-US" dirty="0"/>
          </a:p>
          <a:p>
            <a:pPr marL="0" indent="0">
              <a:buNone/>
            </a:pPr>
            <a:r>
              <a:rPr lang="en-CA" b="1" dirty="0"/>
              <a:t>Anchors</a:t>
            </a:r>
            <a:r>
              <a:rPr lang="en-CA" dirty="0"/>
              <a:t> are used to “anchor” the match at a </a:t>
            </a:r>
            <a:r>
              <a:rPr lang="en-CA" b="1" dirty="0"/>
              <a:t>specific</a:t>
            </a:r>
            <a:r>
              <a:rPr lang="en-CA" dirty="0"/>
              <a:t> position(at beginning or ending of a string of text). 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^</a:t>
            </a:r>
            <a:r>
              <a:rPr lang="en-CA" dirty="0"/>
              <a:t> symbol anchors the pattern at the </a:t>
            </a:r>
            <a:r>
              <a:rPr lang="en-CA" b="1" dirty="0"/>
              <a:t>beginning</a:t>
            </a:r>
            <a:r>
              <a:rPr lang="en-CA" dirty="0"/>
              <a:t> of the string. </a:t>
            </a:r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$</a:t>
            </a:r>
            <a:r>
              <a:rPr lang="en-CA" dirty="0"/>
              <a:t> symbol anchors the pattern at the </a:t>
            </a:r>
            <a:r>
              <a:rPr lang="en-CA" b="1" dirty="0"/>
              <a:t>end</a:t>
            </a:r>
            <a:r>
              <a:rPr lang="en-CA" dirty="0"/>
              <a:t> of the string.</a:t>
            </a:r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“^Beginning” data.txt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“end$” data.txt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5D0115-E3D3-0545-BBAC-33565FFA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15" y="2247993"/>
            <a:ext cx="2803359" cy="236201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351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931356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endParaRPr lang="en-CA" sz="1800" b="1" dirty="0"/>
          </a:p>
          <a:p>
            <a:pPr marL="0" indent="0">
              <a:buNone/>
            </a:pPr>
            <a:r>
              <a:rPr lang="en-US" b="1" dirty="0"/>
              <a:t>Single Character: 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The period symbol “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dirty="0"/>
              <a:t>” is used to represent a </a:t>
            </a:r>
            <a:r>
              <a:rPr lang="en-US" b="1" dirty="0"/>
              <a:t>single character </a:t>
            </a:r>
            <a:r>
              <a:rPr lang="en-US" dirty="0"/>
              <a:t>which could represent </a:t>
            </a:r>
            <a:r>
              <a:rPr lang="en-US" b="1" dirty="0"/>
              <a:t>any</a:t>
            </a:r>
            <a:r>
              <a:rPr lang="en-US" dirty="0"/>
              <a:t> character.</a:t>
            </a:r>
          </a:p>
          <a:p>
            <a:pPr marL="0" indent="0">
              <a:buNone/>
            </a:pPr>
            <a:r>
              <a:rPr lang="en-US" dirty="0"/>
              <a:t>This symbol (or </a:t>
            </a:r>
            <a:r>
              <a:rPr lang="en-US" i="1" dirty="0"/>
              <a:t>sequence</a:t>
            </a:r>
            <a:r>
              <a:rPr lang="en-US" dirty="0"/>
              <a:t> of period symbols) 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“^.$” 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“^.....$” data.txt</a:t>
            </a:r>
          </a:p>
        </p:txBody>
      </p:sp>
      <p:pic>
        <p:nvPicPr>
          <p:cNvPr id="5" name="Picture 4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FE20945A-7D2C-884F-99AF-E6B0A96D1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40" y="2163031"/>
            <a:ext cx="2645307" cy="253193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709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096888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  <a:endParaRPr lang="en-CA" sz="1800" b="1" dirty="0"/>
          </a:p>
          <a:p>
            <a:pPr marL="0" indent="0">
              <a:buNone/>
            </a:pPr>
            <a:r>
              <a:rPr lang="en-US" b="1" dirty="0"/>
              <a:t>Character Class: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 ]</a:t>
            </a:r>
            <a:r>
              <a:rPr lang="en-US" dirty="0"/>
              <a:t> 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[^ ]</a:t>
            </a:r>
          </a:p>
          <a:p>
            <a:pPr marL="0" indent="0">
              <a:buNone/>
            </a:pPr>
            <a:r>
              <a:rPr lang="en-US" dirty="0"/>
              <a:t>Works like the </a:t>
            </a:r>
            <a:r>
              <a:rPr lang="en-US" i="1" dirty="0"/>
              <a:t>Single Character </a:t>
            </a:r>
            <a:r>
              <a:rPr lang="en-US" dirty="0"/>
              <a:t>symbol, but with </a:t>
            </a:r>
            <a:r>
              <a:rPr lang="en-US" b="1" dirty="0"/>
              <a:t>restrictions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^</a:t>
            </a:r>
            <a:r>
              <a:rPr lang="en-US" dirty="0"/>
              <a:t> symbol with the character class means </a:t>
            </a:r>
            <a:r>
              <a:rPr lang="en-US" b="1" dirty="0"/>
              <a:t>opposite</a:t>
            </a:r>
            <a:br>
              <a:rPr lang="en-US" b="1" dirty="0"/>
            </a:br>
            <a:r>
              <a:rPr lang="en-US" dirty="0"/>
              <a:t>of the contents within the character class.</a:t>
            </a:r>
          </a:p>
          <a:p>
            <a:pPr marL="0" indent="0">
              <a:buNone/>
            </a:pPr>
            <a:r>
              <a:rPr lang="en-US" dirty="0"/>
              <a:t>This symbol (or sequence of these symbols) are effective when used with </a:t>
            </a:r>
            <a:r>
              <a:rPr lang="en-US" b="1" dirty="0"/>
              <a:t>anchors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“^[a-z][a-z][a-z]” 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“[^a-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-Z]$” data.txt</a:t>
            </a: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37D1F57F-C978-5344-ADA0-7E83F39E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239" y="2198335"/>
            <a:ext cx="2955321" cy="262511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88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337756" cy="47557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400" b="1" dirty="0"/>
              <a:t>Complex Regular Expressions Symbols</a:t>
            </a:r>
          </a:p>
          <a:p>
            <a:pPr marL="0" indent="0">
              <a:buNone/>
            </a:pPr>
            <a:r>
              <a:rPr lang="en-US" b="1" dirty="0"/>
              <a:t>Zero or More Occurrence(s):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0" indent="0">
              <a:buNone/>
            </a:pPr>
            <a:r>
              <a:rPr lang="en-US" dirty="0"/>
              <a:t>This symbol means </a:t>
            </a:r>
            <a:r>
              <a:rPr lang="en-US" b="1" dirty="0"/>
              <a:t>zero of more occurrences </a:t>
            </a:r>
            <a:r>
              <a:rPr lang="en-US" dirty="0"/>
              <a:t>of the </a:t>
            </a:r>
            <a:r>
              <a:rPr lang="en-US" b="1" dirty="0"/>
              <a:t>previous</a:t>
            </a:r>
            <a:r>
              <a:rPr lang="en-US" dirty="0"/>
              <a:t> character.</a:t>
            </a:r>
          </a:p>
          <a:p>
            <a:pPr marL="0" indent="0">
              <a:buNone/>
            </a:pPr>
            <a:r>
              <a:rPr lang="en-US" dirty="0"/>
              <a:t>People learning about regular expressions get </a:t>
            </a:r>
            <a:r>
              <a:rPr lang="en-US" b="1" dirty="0"/>
              <a:t>confused</a:t>
            </a:r>
            <a:r>
              <a:rPr lang="en-US" dirty="0"/>
              <a:t> with this symbol thinking that it means zero or any character, but that would require the use of two symbols: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.*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“Linux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*” 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“I*s an” data.txt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“^[0-9].*[0-9]$” data.txt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8111D1-1E41-7E48-B022-CDD7DBB3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637" y="1960132"/>
            <a:ext cx="2501563" cy="30487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342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2192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complex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405490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b="1" dirty="0"/>
              <a:t>Tip:  Creating a Reference Sheet</a:t>
            </a:r>
            <a:endParaRPr lang="en-CA" b="1" dirty="0"/>
          </a:p>
          <a:p>
            <a:pPr marL="0" indent="0">
              <a:buNone/>
            </a:pPr>
            <a:r>
              <a:rPr lang="en-CA" dirty="0"/>
              <a:t>It is a good idea to keep symbols for Filename Expansion</a:t>
            </a:r>
            <a:br>
              <a:rPr lang="en-CA" dirty="0"/>
            </a:br>
            <a:r>
              <a:rPr lang="en-CA" dirty="0"/>
              <a:t>and Regular Expressions </a:t>
            </a:r>
            <a:r>
              <a:rPr lang="en-CA" b="1" dirty="0"/>
              <a:t>separate</a:t>
            </a:r>
            <a:r>
              <a:rPr lang="en-CA" dirty="0"/>
              <a:t> since there is some overlapping similar symbols that have different purposes.</a:t>
            </a:r>
          </a:p>
          <a:p>
            <a:pPr marL="0" indent="0">
              <a:buNone/>
            </a:pPr>
            <a:r>
              <a:rPr lang="en-CA" dirty="0"/>
              <a:t>It is recommended to write-out these separate </a:t>
            </a:r>
            <a:br>
              <a:rPr lang="en-CA" dirty="0"/>
            </a:br>
            <a:r>
              <a:rPr lang="en-CA" dirty="0"/>
              <a:t>set of symbols on a </a:t>
            </a:r>
            <a:r>
              <a:rPr lang="en-CA" b="1" dirty="0"/>
              <a:t>sheet of paper </a:t>
            </a:r>
            <a:r>
              <a:rPr lang="en-CA" dirty="0"/>
              <a:t>for reference.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90F5742C-436F-D74C-A24F-525C93E9F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12" y="671837"/>
            <a:ext cx="3688278" cy="20699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512BAE1-A84D-074F-898B-7B92446F4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56" y="3140948"/>
            <a:ext cx="3677534" cy="291253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118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to help </a:t>
            </a:r>
            <a:r>
              <a:rPr lang="en-CA"/>
              <a:t>perform </a:t>
            </a:r>
            <a:r>
              <a:rPr lang="en-CA" b="1"/>
              <a:t>Assignment </a:t>
            </a:r>
            <a:r>
              <a:rPr lang="en-CA" b="1" dirty="0"/>
              <a:t>#3</a:t>
            </a:r>
            <a:r>
              <a:rPr lang="en-CA" dirty="0"/>
              <a:t>, perform </a:t>
            </a:r>
            <a:r>
              <a:rPr lang="en-CA" b="1" dirty="0"/>
              <a:t>Week 9  Tutorial:</a:t>
            </a: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SIMPLE &amp; COMPLEX REGULAR EXPRESSIONS</a:t>
            </a:r>
            <a:endParaRPr lang="en-CA" dirty="0"/>
          </a:p>
          <a:p>
            <a:pPr lvl="1"/>
            <a:r>
              <a:rPr lang="en-CA" sz="2000" dirty="0">
                <a:hlinkClick r:id="rId3"/>
              </a:rPr>
              <a:t>LINUX PRACTICE QUESTIONS</a:t>
            </a:r>
            <a:r>
              <a:rPr lang="en-CA" sz="2000" dirty="0"/>
              <a:t>  </a:t>
            </a:r>
            <a:br>
              <a:rPr lang="en-CA" sz="2000" dirty="0"/>
            </a:br>
            <a:r>
              <a:rPr lang="en-US" sz="2000" dirty="0"/>
              <a:t>Review Questions (</a:t>
            </a:r>
            <a:r>
              <a:rPr lang="en-US" sz="2000" b="1" u="sng" dirty="0"/>
              <a:t>Simple</a:t>
            </a:r>
            <a:r>
              <a:rPr lang="en-US" sz="2000" dirty="0"/>
              <a:t> and </a:t>
            </a:r>
            <a:r>
              <a:rPr lang="en-US" sz="2000" b="1" u="sng" dirty="0"/>
              <a:t>Complex</a:t>
            </a:r>
            <a:r>
              <a:rPr lang="en-US" sz="2000" b="1" dirty="0"/>
              <a:t> Regular </a:t>
            </a:r>
            <a:r>
              <a:rPr lang="en-US" sz="2000" dirty="0"/>
              <a:t>Expressions Parts</a:t>
            </a:r>
            <a:r>
              <a:rPr lang="en-US" sz="2000" b="1" dirty="0"/>
              <a:t> A</a:t>
            </a:r>
            <a:r>
              <a:rPr lang="en-US" sz="2000" dirty="0"/>
              <a:t> and</a:t>
            </a:r>
            <a:r>
              <a:rPr lang="en-US" sz="2000" b="1" dirty="0"/>
              <a:t> B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b="1" dirty="0"/>
              <a:t>Complete Assignment #2 (due next Friday at midnight)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4759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Regular Expressions</a:t>
            </a:r>
          </a:p>
          <a:p>
            <a:pPr lvl="1"/>
            <a:r>
              <a:rPr lang="en-US" dirty="0"/>
              <a:t>Definition / Purpose</a:t>
            </a:r>
          </a:p>
          <a:p>
            <a:pPr lvl="1"/>
            <a:r>
              <a:rPr lang="en-US" i="1" dirty="0"/>
              <a:t>Regular Expressions </a:t>
            </a:r>
            <a:r>
              <a:rPr lang="en-US" dirty="0"/>
              <a:t>vs. </a:t>
            </a:r>
            <a:r>
              <a:rPr lang="en-US" i="1" dirty="0"/>
              <a:t>Filename Expansion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Simple and Complex Regular Expressions</a:t>
            </a:r>
          </a:p>
          <a:p>
            <a:pPr lvl="1"/>
            <a:r>
              <a:rPr lang="en-US" i="1" dirty="0"/>
              <a:t>Simple</a:t>
            </a:r>
            <a:r>
              <a:rPr lang="en-US" dirty="0"/>
              <a:t> (</a:t>
            </a:r>
            <a:r>
              <a:rPr lang="en-US" i="1" dirty="0"/>
              <a:t>Literal</a:t>
            </a:r>
            <a:r>
              <a:rPr lang="en-US" dirty="0"/>
              <a:t>)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i="1" dirty="0"/>
              <a:t>Complex</a:t>
            </a:r>
            <a:r>
              <a:rPr lang="en-US" dirty="0"/>
              <a:t> Regular Expressions using </a:t>
            </a:r>
            <a:r>
              <a:rPr lang="en-US" b="1" dirty="0"/>
              <a:t>grep</a:t>
            </a:r>
            <a:endParaRPr lang="en-US" dirty="0"/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r>
              <a:rPr lang="en-US" b="1" dirty="0"/>
              <a:t>Perform Week 9 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</a:t>
            </a:r>
            <a:r>
              <a:rPr lang="en-US" b="1" u="sng" dirty="0"/>
              <a:t>Simple</a:t>
            </a:r>
            <a:r>
              <a:rPr lang="en-US" dirty="0"/>
              <a:t> and </a:t>
            </a:r>
            <a:r>
              <a:rPr lang="en-US" b="1" u="sng" dirty="0"/>
              <a:t>Complex</a:t>
            </a:r>
            <a:r>
              <a:rPr lang="en-US" b="1" dirty="0"/>
              <a:t> Regular Expressions </a:t>
            </a:r>
            <a:r>
              <a:rPr lang="en-US" dirty="0"/>
              <a:t>Parts</a:t>
            </a:r>
            <a:r>
              <a:rPr lang="en-US" b="1" dirty="0"/>
              <a:t> A</a:t>
            </a:r>
            <a:r>
              <a:rPr lang="en-US" dirty="0"/>
              <a:t> and</a:t>
            </a:r>
            <a:r>
              <a:rPr lang="en-US" b="1" dirty="0"/>
              <a:t> B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Complete Assignment #2 (Due next Friday at midnight)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81189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Definition</a:t>
            </a:r>
            <a:endParaRPr lang="en-CA" b="1" dirty="0"/>
          </a:p>
          <a:p>
            <a:pPr marL="0" indent="0">
              <a:buNone/>
            </a:pPr>
            <a:r>
              <a:rPr lang="en-CA" i="1" dirty="0"/>
              <a:t>A </a:t>
            </a:r>
            <a:r>
              <a:rPr lang="en-CA" b="1" i="1" dirty="0"/>
              <a:t>regular expression</a:t>
            </a:r>
            <a:r>
              <a:rPr lang="en-CA" i="1" dirty="0"/>
              <a:t> … is a sequence of characters that define a </a:t>
            </a:r>
            <a:r>
              <a:rPr lang="en-CA" b="1" i="1" dirty="0"/>
              <a:t>search pattern</a:t>
            </a:r>
            <a:r>
              <a:rPr lang="en-CA" i="1" dirty="0"/>
              <a:t>. Usually, such patterns are used by string searching algorithms for "</a:t>
            </a:r>
            <a:r>
              <a:rPr lang="en-CA" b="1" i="1" dirty="0"/>
              <a:t>find</a:t>
            </a:r>
            <a:r>
              <a:rPr lang="en-CA" i="1" dirty="0"/>
              <a:t>" or "</a:t>
            </a:r>
            <a:r>
              <a:rPr lang="en-CA" b="1" i="1" dirty="0"/>
              <a:t>find and replace</a:t>
            </a:r>
            <a:r>
              <a:rPr lang="en-CA" i="1" dirty="0"/>
              <a:t>" operations on strings,  or for </a:t>
            </a:r>
            <a:r>
              <a:rPr lang="en-CA" b="1" i="1" dirty="0"/>
              <a:t>input validation</a:t>
            </a:r>
            <a:r>
              <a:rPr lang="en-CA" i="1" dirty="0"/>
              <a:t>.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Reference:  </a:t>
            </a:r>
            <a:r>
              <a:rPr lang="en-CA" dirty="0">
                <a:hlinkClick r:id="rId2"/>
              </a:rPr>
              <a:t>https://en.wikipedia.org/wiki/Regular_expression</a:t>
            </a: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6A8F2BC1-A081-E94E-82DF-940C01363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79586" y="147319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43295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endParaRPr lang="en-CA" b="1" dirty="0"/>
          </a:p>
          <a:p>
            <a:pPr marL="0" indent="0">
              <a:buNone/>
            </a:pPr>
            <a:r>
              <a:rPr lang="en-US" dirty="0"/>
              <a:t>In a previous lesson, you learned </a:t>
            </a:r>
            <a:r>
              <a:rPr lang="en-US" b="1" dirty="0"/>
              <a:t>filename expansion </a:t>
            </a:r>
            <a:r>
              <a:rPr lang="en-US" dirty="0"/>
              <a:t>symbols</a:t>
            </a:r>
            <a:r>
              <a:rPr lang="en-US" b="1" dirty="0"/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/>
              <a:t>allow the Linux shell to </a:t>
            </a:r>
            <a:r>
              <a:rPr lang="en-US" b="1" dirty="0"/>
              <a:t>expand </a:t>
            </a:r>
            <a:r>
              <a:rPr lang="en-US" dirty="0"/>
              <a:t>filenames</a:t>
            </a:r>
            <a:r>
              <a:rPr lang="en-US" b="1" dirty="0"/>
              <a:t> </a:t>
            </a:r>
            <a:r>
              <a:rPr lang="en-US" dirty="0"/>
              <a:t>as </a:t>
            </a:r>
            <a:r>
              <a:rPr lang="en-US" b="1" dirty="0"/>
              <a:t>arguments</a:t>
            </a:r>
            <a:r>
              <a:rPr lang="en-US" dirty="0"/>
              <a:t> (referred to as “</a:t>
            </a:r>
            <a:r>
              <a:rPr lang="en-US" i="1" dirty="0" err="1"/>
              <a:t>globbing</a:t>
            </a:r>
            <a:r>
              <a:rPr lang="en-US" dirty="0"/>
              <a:t>”).</a:t>
            </a:r>
          </a:p>
          <a:p>
            <a:pPr marL="0" indent="0">
              <a:buNone/>
            </a:pPr>
            <a:r>
              <a:rPr lang="en-US" dirty="0"/>
              <a:t>This is used for command </a:t>
            </a:r>
            <a:r>
              <a:rPr lang="en-US" b="1" dirty="0"/>
              <a:t>file management </a:t>
            </a:r>
            <a:r>
              <a:rPr lang="en-US" dirty="0"/>
              <a:t>and</a:t>
            </a:r>
            <a:br>
              <a:rPr lang="en-US" b="1" dirty="0"/>
            </a:br>
            <a:r>
              <a:rPr lang="en-US" b="1" dirty="0"/>
              <a:t>file manipulation commands </a:t>
            </a:r>
            <a:r>
              <a:rPr lang="en-US" dirty="0"/>
              <a:t>including: 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b="1" dirty="0"/>
              <a:t> </a:t>
            </a:r>
            <a:endParaRPr lang="en-CA" dirty="0"/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E7D37C4F-E141-9043-8C98-08E4D113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297" y="3358248"/>
            <a:ext cx="4754949" cy="14529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D9D10B-7953-014F-A9D2-E97B8C458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8890678" y="747498"/>
            <a:ext cx="1106256" cy="11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7084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Regular Expressions vs Filename Expansion</a:t>
            </a:r>
            <a:endParaRPr lang="en-CA" b="1" dirty="0"/>
          </a:p>
          <a:p>
            <a:pPr marL="0" indent="0">
              <a:buNone/>
            </a:pPr>
            <a:r>
              <a:rPr lang="en-CA" b="1" dirty="0"/>
              <a:t>Regular expressions</a:t>
            </a:r>
            <a:r>
              <a:rPr lang="en-CA" dirty="0"/>
              <a:t> are used to </a:t>
            </a:r>
            <a:r>
              <a:rPr lang="en-CA" b="1" dirty="0"/>
              <a:t>search</a:t>
            </a:r>
            <a:r>
              <a:rPr lang="en-CA" dirty="0"/>
              <a:t>, </a:t>
            </a:r>
            <a:r>
              <a:rPr lang="en-CA" b="1" dirty="0"/>
              <a:t>edit</a:t>
            </a:r>
            <a:r>
              <a:rPr lang="en-CA" dirty="0"/>
              <a:t> and </a:t>
            </a:r>
            <a:r>
              <a:rPr lang="en-CA" b="1" dirty="0"/>
              <a:t>manipulate</a:t>
            </a:r>
            <a:r>
              <a:rPr lang="en-CA" dirty="0"/>
              <a:t> </a:t>
            </a:r>
            <a:r>
              <a:rPr lang="en-CA" b="1" u="sng" dirty="0"/>
              <a:t>text</a:t>
            </a:r>
            <a:r>
              <a:rPr lang="en-CA" dirty="0"/>
              <a:t>. </a:t>
            </a:r>
            <a:br>
              <a:rPr lang="en-CA" dirty="0"/>
            </a:br>
            <a:r>
              <a:rPr lang="en-CA" dirty="0"/>
              <a:t>This can represent text </a:t>
            </a:r>
            <a:r>
              <a:rPr lang="en-CA" u="sng" dirty="0"/>
              <a:t>contained</a:t>
            </a:r>
            <a:r>
              <a:rPr lang="en-CA" dirty="0"/>
              <a:t> in a </a:t>
            </a:r>
            <a:r>
              <a:rPr lang="en-CA" b="1" dirty="0"/>
              <a:t>file</a:t>
            </a:r>
            <a:r>
              <a:rPr lang="en-CA" dirty="0"/>
              <a:t> </a:t>
            </a:r>
            <a:r>
              <a:rPr lang="en-CA" u="sng" dirty="0"/>
              <a:t>or</a:t>
            </a:r>
            <a:r>
              <a:rPr lang="en-CA" dirty="0"/>
              <a:t> within a </a:t>
            </a:r>
            <a:r>
              <a:rPr lang="en-CA" b="1" dirty="0"/>
              <a:t>pipeline command</a:t>
            </a:r>
            <a:r>
              <a:rPr lang="en-CA" dirty="0"/>
              <a:t>.</a:t>
            </a:r>
            <a:endParaRPr lang="en-CA" i="1" dirty="0"/>
          </a:p>
          <a:p>
            <a:pPr marL="0" indent="0">
              <a:buNone/>
            </a:pPr>
            <a:r>
              <a:rPr lang="en-US" dirty="0"/>
              <a:t>Regular expressions are used with commands that match patterns contained in text such as: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sed </a:t>
            </a:r>
            <a:r>
              <a:rPr lang="en-US" dirty="0"/>
              <a:t>and</a:t>
            </a:r>
            <a:r>
              <a:rPr lang="en-US" b="1" dirty="0"/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endParaRPr lang="en-CA" dirty="0"/>
          </a:p>
        </p:txBody>
      </p:sp>
      <p:pic>
        <p:nvPicPr>
          <p:cNvPr id="5" name="Picture 4" descr="A picture containing sitting, black, white, sign&#10;&#10;Description automatically generated">
            <a:extLst>
              <a:ext uri="{FF2B5EF4-FFF2-40B4-BE49-F238E27FC236}">
                <a16:creationId xmlns:a16="http://schemas.microsoft.com/office/drawing/2014/main" id="{01695FC9-90C4-154D-BDF9-FDD37AB3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2193" y="804519"/>
            <a:ext cx="1075268" cy="10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91656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Simple (literal) Regular Expressions With Linux Commands</a:t>
            </a:r>
            <a:endParaRPr lang="en-CA" sz="1800" b="1" dirty="0"/>
          </a:p>
          <a:p>
            <a:pPr marL="0" indent="0">
              <a:buNone/>
            </a:pPr>
            <a:r>
              <a:rPr lang="en-US" sz="1800" dirty="0"/>
              <a:t>A simple regular expression is a collection of </a:t>
            </a:r>
            <a:r>
              <a:rPr lang="en-US" sz="1800" b="1" dirty="0"/>
              <a:t>characters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(for example: words or phases).</a:t>
            </a:r>
          </a:p>
          <a:p>
            <a:pPr marL="0" indent="0">
              <a:buNone/>
            </a:pPr>
            <a:r>
              <a:rPr lang="en-US" sz="1800" dirty="0"/>
              <a:t>Although we will later discuss several Linux commands that use </a:t>
            </a:r>
            <a:br>
              <a:rPr lang="en-US" sz="1800" dirty="0"/>
            </a:br>
            <a:r>
              <a:rPr lang="en-US" sz="1800" dirty="0"/>
              <a:t>regular expressions, the </a:t>
            </a:r>
            <a:r>
              <a:rPr lang="en-US" sz="1800" b="1" dirty="0">
                <a:solidFill>
                  <a:srgbClr val="0070C0"/>
                </a:solidFill>
              </a:rPr>
              <a:t>grep</a:t>
            </a:r>
            <a:r>
              <a:rPr lang="en-US" sz="1800" dirty="0"/>
              <a:t> Linux command </a:t>
            </a:r>
            <a:r>
              <a:rPr lang="en-CA" sz="1800" dirty="0"/>
              <a:t>is useful to</a:t>
            </a:r>
            <a:br>
              <a:rPr lang="en-CA" sz="1800" dirty="0"/>
            </a:br>
            <a:r>
              <a:rPr lang="en-CA" sz="1800" b="1" dirty="0"/>
              <a:t>learn </a:t>
            </a:r>
            <a:r>
              <a:rPr lang="en-CA" sz="1800" dirty="0"/>
              <a:t>to display lines of text that </a:t>
            </a:r>
            <a:r>
              <a:rPr lang="en-CA" sz="1800" b="1" dirty="0"/>
              <a:t>match</a:t>
            </a:r>
            <a:r>
              <a:rPr lang="en-CA" sz="1800" dirty="0"/>
              <a:t> a regular expression.</a:t>
            </a:r>
          </a:p>
          <a:p>
            <a:pPr marL="0" indent="0">
              <a:buNone/>
            </a:pPr>
            <a:r>
              <a:rPr lang="en-CA" sz="1800" dirty="0"/>
              <a:t>Syntax: grep &lt;</a:t>
            </a:r>
            <a:r>
              <a:rPr lang="en-CA" sz="1800" dirty="0" err="1"/>
              <a:t>patternmatch</a:t>
            </a:r>
            <a:r>
              <a:rPr lang="en-CA" sz="1800" dirty="0"/>
              <a:t>&gt; &lt;filename&gt;</a:t>
            </a:r>
          </a:p>
          <a:p>
            <a:pPr marL="0" indent="0">
              <a:buNone/>
            </a:pPr>
            <a:r>
              <a:rPr lang="en-CA" sz="1800" i="1" dirty="0"/>
              <a:t>Example: </a:t>
            </a:r>
            <a:br>
              <a:rPr lang="en-CA" sz="1800" b="1" dirty="0"/>
            </a:b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Linux document.txt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grep “Linux” document.txt</a:t>
            </a: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954E58FD-37A8-984D-A7C3-F457AA0B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575" y="3057112"/>
            <a:ext cx="3649133" cy="19964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CD07E745-9E1C-49A1-94E4-DAFF89F3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66028" y="282504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692423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Regular Expressions With Linux Pipeline Commands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Regular expressions can also be used to manipulate text </a:t>
            </a:r>
            <a:br>
              <a:rPr lang="en-US" dirty="0"/>
            </a:br>
            <a:r>
              <a:rPr lang="en-US" dirty="0"/>
              <a:t>within </a:t>
            </a:r>
            <a:r>
              <a:rPr lang="en-US" b="1" dirty="0"/>
              <a:t>Linux Pipeline Commands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grep</a:t>
            </a:r>
            <a:r>
              <a:rPr lang="en-US" dirty="0"/>
              <a:t> command can act as a </a:t>
            </a:r>
            <a:r>
              <a:rPr lang="en-US" b="1" dirty="0"/>
              <a:t>filter</a:t>
            </a:r>
            <a:r>
              <a:rPr lang="en-US" dirty="0"/>
              <a:t> to match text patterns.</a:t>
            </a:r>
            <a:br>
              <a:rPr lang="en-US" dirty="0"/>
            </a:br>
            <a:r>
              <a:rPr lang="en-US" dirty="0"/>
              <a:t>In turn, the </a:t>
            </a:r>
            <a:r>
              <a:rPr lang="en-US" b="1" dirty="0" err="1"/>
              <a:t>stdout</a:t>
            </a:r>
            <a:r>
              <a:rPr lang="en-US" dirty="0"/>
              <a:t> from that filter can be further processed by </a:t>
            </a:r>
            <a:br>
              <a:rPr lang="en-US" dirty="0"/>
            </a:br>
            <a:r>
              <a:rPr lang="en-US" dirty="0"/>
              <a:t>other </a:t>
            </a:r>
            <a:r>
              <a:rPr lang="en-US" i="1" dirty="0"/>
              <a:t>filters</a:t>
            </a:r>
            <a:r>
              <a:rPr lang="en-US" dirty="0"/>
              <a:t> throughout the </a:t>
            </a:r>
            <a:r>
              <a:rPr lang="en-US" i="1" dirty="0"/>
              <a:t>Linux pipeline command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Examples: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grep txt</a:t>
            </a:r>
            <a:b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 | grep khan | head -20</a:t>
            </a:r>
            <a:endParaRPr lang="en-CA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F18D603-CB06-CC4D-A278-B1FBD385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85" y="4664744"/>
            <a:ext cx="4567767" cy="16301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1F7AC2-D2FE-2444-9A25-FB48639A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534" y="2473624"/>
            <a:ext cx="3903785" cy="9919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black sign with white text on screen&#10;&#10;Description automatically generated">
            <a:extLst>
              <a:ext uri="{FF2B5EF4-FFF2-40B4-BE49-F238E27FC236}">
                <a16:creationId xmlns:a16="http://schemas.microsoft.com/office/drawing/2014/main" id="{46252B6D-ED9E-314F-A6D6-A37E012AA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66028" y="282504"/>
            <a:ext cx="1288826" cy="12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120658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  <a:endParaRPr lang="en-CA" sz="1800" b="1" dirty="0"/>
          </a:p>
          <a:p>
            <a:pPr marL="0" indent="0">
              <a:buNone/>
            </a:pPr>
            <a:r>
              <a:rPr lang="en-US" dirty="0"/>
              <a:t>Your instructor will demonstrate examples of using </a:t>
            </a:r>
            <a:r>
              <a:rPr lang="en-US" b="1" dirty="0"/>
              <a:t>simple regular expressions </a:t>
            </a:r>
            <a:r>
              <a:rPr lang="en-US" dirty="0"/>
              <a:t>with the </a:t>
            </a:r>
            <a:r>
              <a:rPr lang="en-US" b="1" dirty="0"/>
              <a:t>grep</a:t>
            </a:r>
            <a:r>
              <a:rPr lang="en-US" dirty="0"/>
              <a:t> command.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3A8A11-9FAB-6043-BDC1-B1652E1C5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668" y="1776068"/>
            <a:ext cx="1853753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6" y="1706813"/>
            <a:ext cx="7589787" cy="4755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/>
              <a:t>More Precise Pattern Matching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problem with using simple (literal) regular expressions is that only </a:t>
            </a:r>
            <a:r>
              <a:rPr lang="en-US" b="1" dirty="0"/>
              <a:t>simple</a:t>
            </a:r>
            <a:r>
              <a:rPr lang="en-US" dirty="0"/>
              <a:t> or </a:t>
            </a:r>
            <a:r>
              <a:rPr lang="en-US" b="1" dirty="0"/>
              <a:t>general</a:t>
            </a:r>
            <a:r>
              <a:rPr lang="en-US" dirty="0"/>
              <a:t> patterns are matched. </a:t>
            </a:r>
          </a:p>
          <a:p>
            <a:pPr marL="0" indent="0">
              <a:buNone/>
            </a:pPr>
            <a:r>
              <a:rPr lang="en-US" dirty="0"/>
              <a:t>For example, the </a:t>
            </a:r>
            <a:r>
              <a:rPr lang="en-US" b="1" dirty="0"/>
              <a:t>pattern: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 would match larger words such as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re,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y, ei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r,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m,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ir, in addition to the word </a:t>
            </a:r>
            <a:r>
              <a:rPr lang="en-US" dirty="0">
                <a:solidFill>
                  <a:srgbClr val="0070C0"/>
                </a:solidFill>
              </a:rPr>
              <a:t>the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There are also other types of patterns you may want to search such as </a:t>
            </a:r>
            <a:r>
              <a:rPr lang="en-US" b="1" dirty="0"/>
              <a:t>location</a:t>
            </a:r>
            <a:r>
              <a:rPr lang="en-US" dirty="0"/>
              <a:t> of pattern at the beginning or ending of a string</a:t>
            </a:r>
            <a:r>
              <a:rPr lang="en-US" b="1" dirty="0"/>
              <a:t>, number </a:t>
            </a:r>
            <a:r>
              <a:rPr lang="en-US" dirty="0"/>
              <a:t>of characters (or character classes) or the </a:t>
            </a:r>
            <a:r>
              <a:rPr lang="en-US" b="1" dirty="0"/>
              <a:t>number of occurrences </a:t>
            </a:r>
            <a:r>
              <a:rPr lang="en-US" dirty="0"/>
              <a:t>of a </a:t>
            </a:r>
            <a:r>
              <a:rPr lang="en-US" i="1" dirty="0"/>
              <a:t>character</a:t>
            </a:r>
            <a:r>
              <a:rPr lang="en-US" dirty="0"/>
              <a:t> or </a:t>
            </a:r>
            <a:r>
              <a:rPr lang="en-US" i="1" dirty="0"/>
              <a:t>pattern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We can use </a:t>
            </a:r>
            <a:r>
              <a:rPr lang="en-US" b="1" dirty="0"/>
              <a:t>complex</a:t>
            </a:r>
            <a:r>
              <a:rPr lang="en-US" dirty="0"/>
              <a:t> and </a:t>
            </a:r>
            <a:r>
              <a:rPr lang="en-US" b="1" dirty="0"/>
              <a:t>extended</a:t>
            </a:r>
            <a:r>
              <a:rPr lang="en-US" dirty="0"/>
              <a:t> regular expressions for more precise matches.</a:t>
            </a:r>
          </a:p>
          <a:p>
            <a:pPr marL="0" indent="0">
              <a:buNone/>
            </a:pPr>
            <a:r>
              <a:rPr lang="en-US" dirty="0"/>
              <a:t>We will discuss </a:t>
            </a:r>
            <a:r>
              <a:rPr lang="en-US" b="1" dirty="0"/>
              <a:t>complex </a:t>
            </a:r>
            <a:r>
              <a:rPr lang="en-US" dirty="0"/>
              <a:t>regular expressions in this lesson.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ECBB795-E1AF-B748-B40E-1B110355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28909" y="185375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10213</TotalTime>
  <Words>1117</Words>
  <Application>Microsoft Macintosh PowerPoint</Application>
  <PresentationFormat>Widescreen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8 lesson 1      REGULAR EXPRESSIONS VS FILENAME EXPANSION /    Simple AND COMPLEX REGULAR EXPRESSIONS </vt:lpstr>
      <vt:lpstr>Lesson 1  topics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Chris Johnson</cp:lastModifiedBy>
  <cp:revision>1001</cp:revision>
  <dcterms:created xsi:type="dcterms:W3CDTF">2019-04-25T17:31:46Z</dcterms:created>
  <dcterms:modified xsi:type="dcterms:W3CDTF">2022-01-09T19:24:13Z</dcterms:modified>
</cp:coreProperties>
</file>