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35858-B16D-364D-A262-AAE962BC3A1C}" v="3" dt="2022-01-09T18:43:58.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autoAdjust="0"/>
    <p:restoredTop sz="94694"/>
  </p:normalViewPr>
  <p:slideViewPr>
    <p:cSldViewPr snapToGrid="0">
      <p:cViewPr varScale="1">
        <p:scale>
          <a:sx n="121" d="100"/>
          <a:sy n="121"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Johnson" userId="ff589efc-7bdb-4c2a-ab65-6fce12576f74" providerId="ADAL" clId="{94D35858-B16D-364D-A262-AAE962BC3A1C}"/>
    <pc:docChg chg="custSel modSld">
      <pc:chgData name="Chris Johnson" userId="ff589efc-7bdb-4c2a-ab65-6fce12576f74" providerId="ADAL" clId="{94D35858-B16D-364D-A262-AAE962BC3A1C}" dt="2022-01-09T19:13:08.777" v="37" actId="1036"/>
      <pc:docMkLst>
        <pc:docMk/>
      </pc:docMkLst>
      <pc:sldChg chg="modSp mod">
        <pc:chgData name="Chris Johnson" userId="ff589efc-7bdb-4c2a-ab65-6fce12576f74" providerId="ADAL" clId="{94D35858-B16D-364D-A262-AAE962BC3A1C}" dt="2022-01-09T19:13:08.777" v="37" actId="1036"/>
        <pc:sldMkLst>
          <pc:docMk/>
          <pc:sldMk cId="0" sldId="256"/>
        </pc:sldMkLst>
        <pc:spChg chg="mod">
          <ac:chgData name="Chris Johnson" userId="ff589efc-7bdb-4c2a-ab65-6fce12576f74" providerId="ADAL" clId="{94D35858-B16D-364D-A262-AAE962BC3A1C}" dt="2022-01-09T19:13:08.777" v="37" actId="1036"/>
          <ac:spMkLst>
            <pc:docMk/>
            <pc:sldMk cId="0" sldId="256"/>
            <ac:spMk id="84" creationId="{00000000-0000-0000-0000-000000000000}"/>
          </ac:spMkLst>
        </pc:spChg>
      </pc:sldChg>
      <pc:sldChg chg="addSp delSp modSp mod modAnim">
        <pc:chgData name="Chris Johnson" userId="ff589efc-7bdb-4c2a-ab65-6fce12576f74" providerId="ADAL" clId="{94D35858-B16D-364D-A262-AAE962BC3A1C}" dt="2022-01-09T18:44:04.866" v="4"/>
        <pc:sldMkLst>
          <pc:docMk/>
          <pc:sldMk cId="0" sldId="263"/>
        </pc:sldMkLst>
        <pc:spChg chg="add del mod">
          <ac:chgData name="Chris Johnson" userId="ff589efc-7bdb-4c2a-ab65-6fce12576f74" providerId="ADAL" clId="{94D35858-B16D-364D-A262-AAE962BC3A1C}" dt="2022-01-09T18:44:04.866" v="4"/>
          <ac:spMkLst>
            <pc:docMk/>
            <pc:sldMk cId="0" sldId="263"/>
            <ac:spMk id="2" creationId="{7852572E-EEA6-4048-9EDB-6998B3330AFC}"/>
          </ac:spMkLst>
        </pc:spChg>
        <pc:spChg chg="mod">
          <ac:chgData name="Chris Johnson" userId="ff589efc-7bdb-4c2a-ab65-6fce12576f74" providerId="ADAL" clId="{94D35858-B16D-364D-A262-AAE962BC3A1C}" dt="2022-01-09T18:43:51.175" v="0" actId="20577"/>
          <ac:spMkLst>
            <pc:docMk/>
            <pc:sldMk cId="0" sldId="263"/>
            <ac:spMk id="109" creationId="{00000000-0000-0000-0000-000000000000}"/>
          </ac:spMkLst>
        </pc:spChg>
      </pc:sldChg>
    </pc:docChg>
  </pc:docChgLst>
  <pc:docChgLst>
    <pc:chgData name="Chris Johnson" userId="ff589efc-7bdb-4c2a-ab65-6fce12576f74" providerId="ADAL" clId="{AA9AD3FD-2F79-4BB7-A5E6-5DBE5CBF1C9C}"/>
    <pc:docChg chg="undo custSel addSld delSld modSld">
      <pc:chgData name="Chris Johnson" userId="ff589efc-7bdb-4c2a-ab65-6fce12576f74" providerId="ADAL" clId="{AA9AD3FD-2F79-4BB7-A5E6-5DBE5CBF1C9C}" dt="2021-09-08T15:43:34.049" v="615" actId="27636"/>
      <pc:docMkLst>
        <pc:docMk/>
      </pc:docMkLst>
      <pc:sldChg chg="modSp mod">
        <pc:chgData name="Chris Johnson" userId="ff589efc-7bdb-4c2a-ab65-6fce12576f74" providerId="ADAL" clId="{AA9AD3FD-2F79-4BB7-A5E6-5DBE5CBF1C9C}" dt="2021-09-08T15:43:34.049" v="615" actId="27636"/>
        <pc:sldMkLst>
          <pc:docMk/>
          <pc:sldMk cId="0" sldId="257"/>
        </pc:sldMkLst>
        <pc:spChg chg="mod">
          <ac:chgData name="Chris Johnson" userId="ff589efc-7bdb-4c2a-ab65-6fce12576f74" providerId="ADAL" clId="{AA9AD3FD-2F79-4BB7-A5E6-5DBE5CBF1C9C}" dt="2021-09-08T15:43:34.049" v="615" actId="27636"/>
          <ac:spMkLst>
            <pc:docMk/>
            <pc:sldMk cId="0" sldId="257"/>
            <ac:spMk id="87" creationId="{00000000-0000-0000-0000-000000000000}"/>
          </ac:spMkLst>
        </pc:spChg>
      </pc:sldChg>
      <pc:sldChg chg="modSp mod">
        <pc:chgData name="Chris Johnson" userId="ff589efc-7bdb-4c2a-ab65-6fce12576f74" providerId="ADAL" clId="{AA9AD3FD-2F79-4BB7-A5E6-5DBE5CBF1C9C}" dt="2021-09-08T02:50:56.685" v="1" actId="27636"/>
        <pc:sldMkLst>
          <pc:docMk/>
          <pc:sldMk cId="0" sldId="258"/>
        </pc:sldMkLst>
        <pc:spChg chg="mod">
          <ac:chgData name="Chris Johnson" userId="ff589efc-7bdb-4c2a-ab65-6fce12576f74" providerId="ADAL" clId="{AA9AD3FD-2F79-4BB7-A5E6-5DBE5CBF1C9C}" dt="2021-09-08T02:50:56.685" v="1" actId="27636"/>
          <ac:spMkLst>
            <pc:docMk/>
            <pc:sldMk cId="0" sldId="258"/>
            <ac:spMk id="89" creationId="{00000000-0000-0000-0000-000000000000}"/>
          </ac:spMkLst>
        </pc:spChg>
      </pc:sldChg>
      <pc:sldChg chg="modSp mod">
        <pc:chgData name="Chris Johnson" userId="ff589efc-7bdb-4c2a-ab65-6fce12576f74" providerId="ADAL" clId="{AA9AD3FD-2F79-4BB7-A5E6-5DBE5CBF1C9C}" dt="2021-09-08T02:51:32.265" v="9" actId="14100"/>
        <pc:sldMkLst>
          <pc:docMk/>
          <pc:sldMk cId="0" sldId="260"/>
        </pc:sldMkLst>
        <pc:graphicFrameChg chg="modGraphic">
          <ac:chgData name="Chris Johnson" userId="ff589efc-7bdb-4c2a-ab65-6fce12576f74" providerId="ADAL" clId="{AA9AD3FD-2F79-4BB7-A5E6-5DBE5CBF1C9C}" dt="2021-09-08T02:51:32.265" v="9" actId="14100"/>
          <ac:graphicFrameMkLst>
            <pc:docMk/>
            <pc:sldMk cId="0" sldId="260"/>
            <ac:graphicFrameMk id="97" creationId="{00000000-0000-0000-0000-000000000000}"/>
          </ac:graphicFrameMkLst>
        </pc:graphicFrameChg>
      </pc:sldChg>
      <pc:sldChg chg="modSp modAnim">
        <pc:chgData name="Chris Johnson" userId="ff589efc-7bdb-4c2a-ab65-6fce12576f74" providerId="ADAL" clId="{AA9AD3FD-2F79-4BB7-A5E6-5DBE5CBF1C9C}" dt="2021-09-08T02:53:18.714" v="201" actId="20577"/>
        <pc:sldMkLst>
          <pc:docMk/>
          <pc:sldMk cId="0" sldId="261"/>
        </pc:sldMkLst>
        <pc:spChg chg="mod">
          <ac:chgData name="Chris Johnson" userId="ff589efc-7bdb-4c2a-ab65-6fce12576f74" providerId="ADAL" clId="{AA9AD3FD-2F79-4BB7-A5E6-5DBE5CBF1C9C}" dt="2021-09-08T02:53:18.714" v="201" actId="20577"/>
          <ac:spMkLst>
            <pc:docMk/>
            <pc:sldMk cId="0" sldId="261"/>
            <ac:spMk id="102" creationId="{00000000-0000-0000-0000-000000000000}"/>
          </ac:spMkLst>
        </pc:spChg>
      </pc:sldChg>
      <pc:sldChg chg="modSp">
        <pc:chgData name="Chris Johnson" userId="ff589efc-7bdb-4c2a-ab65-6fce12576f74" providerId="ADAL" clId="{AA9AD3FD-2F79-4BB7-A5E6-5DBE5CBF1C9C}" dt="2021-09-08T02:53:31.193" v="202" actId="20577"/>
        <pc:sldMkLst>
          <pc:docMk/>
          <pc:sldMk cId="0" sldId="262"/>
        </pc:sldMkLst>
        <pc:spChg chg="mod">
          <ac:chgData name="Chris Johnson" userId="ff589efc-7bdb-4c2a-ab65-6fce12576f74" providerId="ADAL" clId="{AA9AD3FD-2F79-4BB7-A5E6-5DBE5CBF1C9C}" dt="2021-09-08T02:53:31.193" v="202" actId="20577"/>
          <ac:spMkLst>
            <pc:docMk/>
            <pc:sldMk cId="0" sldId="262"/>
            <ac:spMk id="106" creationId="{00000000-0000-0000-0000-000000000000}"/>
          </ac:spMkLst>
        </pc:spChg>
      </pc:sldChg>
      <pc:sldChg chg="modSp mod">
        <pc:chgData name="Chris Johnson" userId="ff589efc-7bdb-4c2a-ab65-6fce12576f74" providerId="ADAL" clId="{AA9AD3FD-2F79-4BB7-A5E6-5DBE5CBF1C9C}" dt="2021-09-08T02:54:39.810" v="206" actId="27636"/>
        <pc:sldMkLst>
          <pc:docMk/>
          <pc:sldMk cId="0" sldId="266"/>
        </pc:sldMkLst>
        <pc:spChg chg="mod">
          <ac:chgData name="Chris Johnson" userId="ff589efc-7bdb-4c2a-ab65-6fce12576f74" providerId="ADAL" clId="{AA9AD3FD-2F79-4BB7-A5E6-5DBE5CBF1C9C}" dt="2021-09-08T02:54:39.810" v="206" actId="27636"/>
          <ac:spMkLst>
            <pc:docMk/>
            <pc:sldMk cId="0" sldId="266"/>
            <ac:spMk id="120" creationId="{00000000-0000-0000-0000-000000000000}"/>
          </ac:spMkLst>
        </pc:spChg>
      </pc:sldChg>
      <pc:sldChg chg="modSp mod">
        <pc:chgData name="Chris Johnson" userId="ff589efc-7bdb-4c2a-ab65-6fce12576f74" providerId="ADAL" clId="{AA9AD3FD-2F79-4BB7-A5E6-5DBE5CBF1C9C}" dt="2021-09-08T02:54:52.597" v="208" actId="14100"/>
        <pc:sldMkLst>
          <pc:docMk/>
          <pc:sldMk cId="0" sldId="267"/>
        </pc:sldMkLst>
        <pc:spChg chg="mod">
          <ac:chgData name="Chris Johnson" userId="ff589efc-7bdb-4c2a-ab65-6fce12576f74" providerId="ADAL" clId="{AA9AD3FD-2F79-4BB7-A5E6-5DBE5CBF1C9C}" dt="2021-09-08T02:54:52.597" v="208" actId="14100"/>
          <ac:spMkLst>
            <pc:docMk/>
            <pc:sldMk cId="0" sldId="267"/>
            <ac:spMk id="123" creationId="{00000000-0000-0000-0000-000000000000}"/>
          </ac:spMkLst>
        </pc:spChg>
      </pc:sldChg>
      <pc:sldChg chg="modSp mod">
        <pc:chgData name="Chris Johnson" userId="ff589efc-7bdb-4c2a-ab65-6fce12576f74" providerId="ADAL" clId="{AA9AD3FD-2F79-4BB7-A5E6-5DBE5CBF1C9C}" dt="2021-09-08T02:57:59.793" v="215" actId="403"/>
        <pc:sldMkLst>
          <pc:docMk/>
          <pc:sldMk cId="0" sldId="277"/>
        </pc:sldMkLst>
        <pc:spChg chg="mod">
          <ac:chgData name="Chris Johnson" userId="ff589efc-7bdb-4c2a-ab65-6fce12576f74" providerId="ADAL" clId="{AA9AD3FD-2F79-4BB7-A5E6-5DBE5CBF1C9C}" dt="2021-09-08T02:57:59.793" v="215" actId="403"/>
          <ac:spMkLst>
            <pc:docMk/>
            <pc:sldMk cId="0" sldId="277"/>
            <ac:spMk id="154" creationId="{00000000-0000-0000-0000-000000000000}"/>
          </ac:spMkLst>
        </pc:spChg>
      </pc:sldChg>
      <pc:sldChg chg="addSp delSp modSp mod">
        <pc:chgData name="Chris Johnson" userId="ff589efc-7bdb-4c2a-ab65-6fce12576f74" providerId="ADAL" clId="{AA9AD3FD-2F79-4BB7-A5E6-5DBE5CBF1C9C}" dt="2021-09-08T03:04:22.285" v="556" actId="115"/>
        <pc:sldMkLst>
          <pc:docMk/>
          <pc:sldMk cId="0" sldId="278"/>
        </pc:sldMkLst>
        <pc:spChg chg="mod">
          <ac:chgData name="Chris Johnson" userId="ff589efc-7bdb-4c2a-ab65-6fce12576f74" providerId="ADAL" clId="{AA9AD3FD-2F79-4BB7-A5E6-5DBE5CBF1C9C}" dt="2021-09-08T03:04:22.285" v="556" actId="115"/>
          <ac:spMkLst>
            <pc:docMk/>
            <pc:sldMk cId="0" sldId="278"/>
            <ac:spMk id="157" creationId="{00000000-0000-0000-0000-000000000000}"/>
          </ac:spMkLst>
        </pc:spChg>
        <pc:picChg chg="add del mod">
          <ac:chgData name="Chris Johnson" userId="ff589efc-7bdb-4c2a-ab65-6fce12576f74" providerId="ADAL" clId="{AA9AD3FD-2F79-4BB7-A5E6-5DBE5CBF1C9C}" dt="2021-09-08T03:04:12.797" v="555" actId="1076"/>
          <ac:picMkLst>
            <pc:docMk/>
            <pc:sldMk cId="0" sldId="278"/>
            <ac:picMk id="159" creationId="{00000000-0000-0000-0000-000000000000}"/>
          </ac:picMkLst>
        </pc:picChg>
        <pc:picChg chg="add del mod">
          <ac:chgData name="Chris Johnson" userId="ff589efc-7bdb-4c2a-ab65-6fce12576f74" providerId="ADAL" clId="{AA9AD3FD-2F79-4BB7-A5E6-5DBE5CBF1C9C}" dt="2021-09-08T03:04:10.678" v="554" actId="1076"/>
          <ac:picMkLst>
            <pc:docMk/>
            <pc:sldMk cId="0" sldId="278"/>
            <ac:picMk id="160" creationId="{00000000-0000-0000-0000-000000000000}"/>
          </ac:picMkLst>
        </pc:picChg>
      </pc:sldChg>
      <pc:sldChg chg="modSp mod">
        <pc:chgData name="Chris Johnson" userId="ff589efc-7bdb-4c2a-ab65-6fce12576f74" providerId="ADAL" clId="{AA9AD3FD-2F79-4BB7-A5E6-5DBE5CBF1C9C}" dt="2021-09-08T03:06:22.291" v="612" actId="20577"/>
        <pc:sldMkLst>
          <pc:docMk/>
          <pc:sldMk cId="0" sldId="281"/>
        </pc:sldMkLst>
        <pc:spChg chg="mod">
          <ac:chgData name="Chris Johnson" userId="ff589efc-7bdb-4c2a-ab65-6fce12576f74" providerId="ADAL" clId="{AA9AD3FD-2F79-4BB7-A5E6-5DBE5CBF1C9C}" dt="2021-09-08T03:06:22.291" v="612" actId="20577"/>
          <ac:spMkLst>
            <pc:docMk/>
            <pc:sldMk cId="0" sldId="281"/>
            <ac:spMk id="170" creationId="{00000000-0000-0000-0000-000000000000}"/>
          </ac:spMkLst>
        </pc:spChg>
      </pc:sldChg>
      <pc:sldChg chg="add del">
        <pc:chgData name="Chris Johnson" userId="ff589efc-7bdb-4c2a-ab65-6fce12576f74" providerId="ADAL" clId="{AA9AD3FD-2F79-4BB7-A5E6-5DBE5CBF1C9C}" dt="2021-09-08T02:59:48.363" v="233" actId="2890"/>
        <pc:sldMkLst>
          <pc:docMk/>
          <pc:sldMk cId="307952867" sldId="286"/>
        </pc:sldMkLst>
      </pc:sldChg>
      <pc:sldChg chg="add del">
        <pc:chgData name="Chris Johnson" userId="ff589efc-7bdb-4c2a-ab65-6fce12576f74" providerId="ADAL" clId="{AA9AD3FD-2F79-4BB7-A5E6-5DBE5CBF1C9C}" dt="2021-09-08T02:59:44.511" v="232" actId="2890"/>
        <pc:sldMkLst>
          <pc:docMk/>
          <pc:sldMk cId="4271839513" sldId="287"/>
        </pc:sldMkLst>
      </pc:sldChg>
    </pc:docChg>
  </pc:docChgLst>
  <pc:docChgLst>
    <pc:chgData name="Chris Johnson" userId="ff589efc-7bdb-4c2a-ab65-6fce12576f74" providerId="ADAL" clId="{7C941D0C-26B9-45AC-88B3-354D7F91C3BD}"/>
    <pc:docChg chg="undo custSel addSld delSld modSld sldOrd">
      <pc:chgData name="Chris Johnson" userId="ff589efc-7bdb-4c2a-ab65-6fce12576f74" providerId="ADAL" clId="{7C941D0C-26B9-45AC-88B3-354D7F91C3BD}" dt="2021-09-05T01:21:15.951" v="1795" actId="14100"/>
      <pc:docMkLst>
        <pc:docMk/>
      </pc:docMkLst>
      <pc:sldChg chg="modSp mod">
        <pc:chgData name="Chris Johnson" userId="ff589efc-7bdb-4c2a-ab65-6fce12576f74" providerId="ADAL" clId="{7C941D0C-26B9-45AC-88B3-354D7F91C3BD}" dt="2021-09-05T00:33:15.253" v="38" actId="27636"/>
        <pc:sldMkLst>
          <pc:docMk/>
          <pc:sldMk cId="0" sldId="256"/>
        </pc:sldMkLst>
        <pc:spChg chg="mod">
          <ac:chgData name="Chris Johnson" userId="ff589efc-7bdb-4c2a-ab65-6fce12576f74" providerId="ADAL" clId="{7C941D0C-26B9-45AC-88B3-354D7F91C3BD}" dt="2021-09-05T00:33:15.253" v="38" actId="27636"/>
          <ac:spMkLst>
            <pc:docMk/>
            <pc:sldMk cId="0" sldId="256"/>
            <ac:spMk id="84" creationId="{00000000-0000-0000-0000-000000000000}"/>
          </ac:spMkLst>
        </pc:spChg>
      </pc:sldChg>
      <pc:sldChg chg="modSp mod">
        <pc:chgData name="Chris Johnson" userId="ff589efc-7bdb-4c2a-ab65-6fce12576f74" providerId="ADAL" clId="{7C941D0C-26B9-45AC-88B3-354D7F91C3BD}" dt="2021-09-05T00:35:15.453" v="129" actId="20577"/>
        <pc:sldMkLst>
          <pc:docMk/>
          <pc:sldMk cId="0" sldId="257"/>
        </pc:sldMkLst>
        <pc:spChg chg="mod">
          <ac:chgData name="Chris Johnson" userId="ff589efc-7bdb-4c2a-ab65-6fce12576f74" providerId="ADAL" clId="{7C941D0C-26B9-45AC-88B3-354D7F91C3BD}" dt="2021-09-05T00:35:15.453" v="129" actId="20577"/>
          <ac:spMkLst>
            <pc:docMk/>
            <pc:sldMk cId="0" sldId="257"/>
            <ac:spMk id="87" creationId="{00000000-0000-0000-0000-000000000000}"/>
          </ac:spMkLst>
        </pc:spChg>
      </pc:sldChg>
      <pc:sldChg chg="modSp mod">
        <pc:chgData name="Chris Johnson" userId="ff589efc-7bdb-4c2a-ab65-6fce12576f74" providerId="ADAL" clId="{7C941D0C-26B9-45AC-88B3-354D7F91C3BD}" dt="2021-09-05T00:37:16.599" v="183" actId="1036"/>
        <pc:sldMkLst>
          <pc:docMk/>
          <pc:sldMk cId="0" sldId="258"/>
        </pc:sldMkLst>
        <pc:spChg chg="mod">
          <ac:chgData name="Chris Johnson" userId="ff589efc-7bdb-4c2a-ab65-6fce12576f74" providerId="ADAL" clId="{7C941D0C-26B9-45AC-88B3-354D7F91C3BD}" dt="2021-09-05T00:37:16.599" v="183" actId="1036"/>
          <ac:spMkLst>
            <pc:docMk/>
            <pc:sldMk cId="0" sldId="258"/>
            <ac:spMk id="89" creationId="{00000000-0000-0000-0000-000000000000}"/>
          </ac:spMkLst>
        </pc:spChg>
      </pc:sldChg>
      <pc:sldChg chg="modSp mod">
        <pc:chgData name="Chris Johnson" userId="ff589efc-7bdb-4c2a-ab65-6fce12576f74" providerId="ADAL" clId="{7C941D0C-26B9-45AC-88B3-354D7F91C3BD}" dt="2021-09-05T00:36:13.987" v="160" actId="14100"/>
        <pc:sldMkLst>
          <pc:docMk/>
          <pc:sldMk cId="0" sldId="259"/>
        </pc:sldMkLst>
        <pc:spChg chg="mod">
          <ac:chgData name="Chris Johnson" userId="ff589efc-7bdb-4c2a-ab65-6fce12576f74" providerId="ADAL" clId="{7C941D0C-26B9-45AC-88B3-354D7F91C3BD}" dt="2021-09-05T00:35:53.930" v="156" actId="14100"/>
          <ac:spMkLst>
            <pc:docMk/>
            <pc:sldMk cId="0" sldId="259"/>
            <ac:spMk id="92" creationId="{00000000-0000-0000-0000-000000000000}"/>
          </ac:spMkLst>
        </pc:spChg>
        <pc:graphicFrameChg chg="mod modGraphic">
          <ac:chgData name="Chris Johnson" userId="ff589efc-7bdb-4c2a-ab65-6fce12576f74" providerId="ADAL" clId="{7C941D0C-26B9-45AC-88B3-354D7F91C3BD}" dt="2021-09-05T00:36:13.987" v="160" actId="14100"/>
          <ac:graphicFrameMkLst>
            <pc:docMk/>
            <pc:sldMk cId="0" sldId="259"/>
            <ac:graphicFrameMk id="93" creationId="{00000000-0000-0000-0000-000000000000}"/>
          </ac:graphicFrameMkLst>
        </pc:graphicFrameChg>
      </pc:sldChg>
      <pc:sldChg chg="delSp modSp mod">
        <pc:chgData name="Chris Johnson" userId="ff589efc-7bdb-4c2a-ab65-6fce12576f74" providerId="ADAL" clId="{7C941D0C-26B9-45AC-88B3-354D7F91C3BD}" dt="2021-09-05T00:38:24.460" v="208" actId="1035"/>
        <pc:sldMkLst>
          <pc:docMk/>
          <pc:sldMk cId="0" sldId="260"/>
        </pc:sldMkLst>
        <pc:spChg chg="mod">
          <ac:chgData name="Chris Johnson" userId="ff589efc-7bdb-4c2a-ab65-6fce12576f74" providerId="ADAL" clId="{7C941D0C-26B9-45AC-88B3-354D7F91C3BD}" dt="2021-09-05T00:37:03.340" v="182" actId="1037"/>
          <ac:spMkLst>
            <pc:docMk/>
            <pc:sldMk cId="0" sldId="260"/>
            <ac:spMk id="96" creationId="{00000000-0000-0000-0000-000000000000}"/>
          </ac:spMkLst>
        </pc:spChg>
        <pc:graphicFrameChg chg="mod modGraphic">
          <ac:chgData name="Chris Johnson" userId="ff589efc-7bdb-4c2a-ab65-6fce12576f74" providerId="ADAL" clId="{7C941D0C-26B9-45AC-88B3-354D7F91C3BD}" dt="2021-09-05T00:38:24.460" v="208" actId="1035"/>
          <ac:graphicFrameMkLst>
            <pc:docMk/>
            <pc:sldMk cId="0" sldId="260"/>
            <ac:graphicFrameMk id="97" creationId="{00000000-0000-0000-0000-000000000000}"/>
          </ac:graphicFrameMkLst>
        </pc:graphicFrameChg>
        <pc:picChg chg="del">
          <ac:chgData name="Chris Johnson" userId="ff589efc-7bdb-4c2a-ab65-6fce12576f74" providerId="ADAL" clId="{7C941D0C-26B9-45AC-88B3-354D7F91C3BD}" dt="2021-09-05T00:38:12.359" v="198" actId="478"/>
          <ac:picMkLst>
            <pc:docMk/>
            <pc:sldMk cId="0" sldId="260"/>
            <ac:picMk id="98" creationId="{00000000-0000-0000-0000-000000000000}"/>
          </ac:picMkLst>
        </pc:picChg>
        <pc:picChg chg="del">
          <ac:chgData name="Chris Johnson" userId="ff589efc-7bdb-4c2a-ab65-6fce12576f74" providerId="ADAL" clId="{7C941D0C-26B9-45AC-88B3-354D7F91C3BD}" dt="2021-09-05T00:38:13.579" v="199" actId="478"/>
          <ac:picMkLst>
            <pc:docMk/>
            <pc:sldMk cId="0" sldId="260"/>
            <ac:picMk id="99" creationId="{00000000-0000-0000-0000-000000000000}"/>
          </ac:picMkLst>
        </pc:picChg>
      </pc:sldChg>
      <pc:sldChg chg="delSp modSp mod">
        <pc:chgData name="Chris Johnson" userId="ff589efc-7bdb-4c2a-ab65-6fce12576f74" providerId="ADAL" clId="{7C941D0C-26B9-45AC-88B3-354D7F91C3BD}" dt="2021-09-05T00:38:58.044" v="244" actId="478"/>
        <pc:sldMkLst>
          <pc:docMk/>
          <pc:sldMk cId="0" sldId="261"/>
        </pc:sldMkLst>
        <pc:spChg chg="mod">
          <ac:chgData name="Chris Johnson" userId="ff589efc-7bdb-4c2a-ab65-6fce12576f74" providerId="ADAL" clId="{7C941D0C-26B9-45AC-88B3-354D7F91C3BD}" dt="2021-09-05T00:38:42.594" v="241" actId="14100"/>
          <ac:spMkLst>
            <pc:docMk/>
            <pc:sldMk cId="0" sldId="261"/>
            <ac:spMk id="102" creationId="{00000000-0000-0000-0000-000000000000}"/>
          </ac:spMkLst>
        </pc:spChg>
        <pc:picChg chg="del mod">
          <ac:chgData name="Chris Johnson" userId="ff589efc-7bdb-4c2a-ab65-6fce12576f74" providerId="ADAL" clId="{7C941D0C-26B9-45AC-88B3-354D7F91C3BD}" dt="2021-09-05T00:38:58.044" v="244" actId="478"/>
          <ac:picMkLst>
            <pc:docMk/>
            <pc:sldMk cId="0" sldId="261"/>
            <ac:picMk id="104" creationId="{00000000-0000-0000-0000-000000000000}"/>
          </ac:picMkLst>
        </pc:picChg>
      </pc:sldChg>
      <pc:sldChg chg="modSp mod modAnim">
        <pc:chgData name="Chris Johnson" userId="ff589efc-7bdb-4c2a-ab65-6fce12576f74" providerId="ADAL" clId="{7C941D0C-26B9-45AC-88B3-354D7F91C3BD}" dt="2021-09-05T00:40:02.419" v="260" actId="27636"/>
        <pc:sldMkLst>
          <pc:docMk/>
          <pc:sldMk cId="0" sldId="262"/>
        </pc:sldMkLst>
        <pc:spChg chg="mod">
          <ac:chgData name="Chris Johnson" userId="ff589efc-7bdb-4c2a-ab65-6fce12576f74" providerId="ADAL" clId="{7C941D0C-26B9-45AC-88B3-354D7F91C3BD}" dt="2021-09-05T00:40:02.419" v="260" actId="27636"/>
          <ac:spMkLst>
            <pc:docMk/>
            <pc:sldMk cId="0" sldId="262"/>
            <ac:spMk id="106" creationId="{00000000-0000-0000-0000-000000000000}"/>
          </ac:spMkLst>
        </pc:spChg>
        <pc:picChg chg="mod">
          <ac:chgData name="Chris Johnson" userId="ff589efc-7bdb-4c2a-ab65-6fce12576f74" providerId="ADAL" clId="{7C941D0C-26B9-45AC-88B3-354D7F91C3BD}" dt="2021-09-05T00:39:48.209" v="256" actId="1076"/>
          <ac:picMkLst>
            <pc:docMk/>
            <pc:sldMk cId="0" sldId="262"/>
            <ac:picMk id="107" creationId="{00000000-0000-0000-0000-000000000000}"/>
          </ac:picMkLst>
        </pc:picChg>
      </pc:sldChg>
      <pc:sldChg chg="modSp mod modAnim">
        <pc:chgData name="Chris Johnson" userId="ff589efc-7bdb-4c2a-ab65-6fce12576f74" providerId="ADAL" clId="{7C941D0C-26B9-45AC-88B3-354D7F91C3BD}" dt="2021-09-05T00:42:05.834" v="319" actId="20577"/>
        <pc:sldMkLst>
          <pc:docMk/>
          <pc:sldMk cId="0" sldId="263"/>
        </pc:sldMkLst>
        <pc:spChg chg="mod">
          <ac:chgData name="Chris Johnson" userId="ff589efc-7bdb-4c2a-ab65-6fce12576f74" providerId="ADAL" clId="{7C941D0C-26B9-45AC-88B3-354D7F91C3BD}" dt="2021-09-05T00:42:05.834" v="319" actId="20577"/>
          <ac:spMkLst>
            <pc:docMk/>
            <pc:sldMk cId="0" sldId="263"/>
            <ac:spMk id="109" creationId="{00000000-0000-0000-0000-000000000000}"/>
          </ac:spMkLst>
        </pc:spChg>
        <pc:picChg chg="mod">
          <ac:chgData name="Chris Johnson" userId="ff589efc-7bdb-4c2a-ab65-6fce12576f74" providerId="ADAL" clId="{7C941D0C-26B9-45AC-88B3-354D7F91C3BD}" dt="2021-09-05T00:40:46.239" v="284" actId="1076"/>
          <ac:picMkLst>
            <pc:docMk/>
            <pc:sldMk cId="0" sldId="263"/>
            <ac:picMk id="110" creationId="{00000000-0000-0000-0000-000000000000}"/>
          </ac:picMkLst>
        </pc:picChg>
        <pc:picChg chg="mod">
          <ac:chgData name="Chris Johnson" userId="ff589efc-7bdb-4c2a-ab65-6fce12576f74" providerId="ADAL" clId="{7C941D0C-26B9-45AC-88B3-354D7F91C3BD}" dt="2021-09-05T00:40:54.359" v="286" actId="14100"/>
          <ac:picMkLst>
            <pc:docMk/>
            <pc:sldMk cId="0" sldId="263"/>
            <ac:picMk id="111" creationId="{00000000-0000-0000-0000-000000000000}"/>
          </ac:picMkLst>
        </pc:picChg>
      </pc:sldChg>
      <pc:sldChg chg="modSp mod">
        <pc:chgData name="Chris Johnson" userId="ff589efc-7bdb-4c2a-ab65-6fce12576f74" providerId="ADAL" clId="{7C941D0C-26B9-45AC-88B3-354D7F91C3BD}" dt="2021-09-05T00:43:13.569" v="377" actId="14100"/>
        <pc:sldMkLst>
          <pc:docMk/>
          <pc:sldMk cId="0" sldId="264"/>
        </pc:sldMkLst>
        <pc:spChg chg="mod">
          <ac:chgData name="Chris Johnson" userId="ff589efc-7bdb-4c2a-ab65-6fce12576f74" providerId="ADAL" clId="{7C941D0C-26B9-45AC-88B3-354D7F91C3BD}" dt="2021-09-05T00:43:04.496" v="376" actId="27636"/>
          <ac:spMkLst>
            <pc:docMk/>
            <pc:sldMk cId="0" sldId="264"/>
            <ac:spMk id="113" creationId="{00000000-0000-0000-0000-000000000000}"/>
          </ac:spMkLst>
        </pc:spChg>
        <pc:picChg chg="mod">
          <ac:chgData name="Chris Johnson" userId="ff589efc-7bdb-4c2a-ab65-6fce12576f74" providerId="ADAL" clId="{7C941D0C-26B9-45AC-88B3-354D7F91C3BD}" dt="2021-09-05T00:43:13.569" v="377" actId="14100"/>
          <ac:picMkLst>
            <pc:docMk/>
            <pc:sldMk cId="0" sldId="264"/>
            <ac:picMk id="114" creationId="{00000000-0000-0000-0000-000000000000}"/>
          </ac:picMkLst>
        </pc:picChg>
      </pc:sldChg>
      <pc:sldChg chg="modSp mod">
        <pc:chgData name="Chris Johnson" userId="ff589efc-7bdb-4c2a-ab65-6fce12576f74" providerId="ADAL" clId="{7C941D0C-26B9-45AC-88B3-354D7F91C3BD}" dt="2021-09-05T00:42:57.452" v="374" actId="27636"/>
        <pc:sldMkLst>
          <pc:docMk/>
          <pc:sldMk cId="0" sldId="265"/>
        </pc:sldMkLst>
        <pc:spChg chg="mod">
          <ac:chgData name="Chris Johnson" userId="ff589efc-7bdb-4c2a-ab65-6fce12576f74" providerId="ADAL" clId="{7C941D0C-26B9-45AC-88B3-354D7F91C3BD}" dt="2021-09-05T00:42:57.452" v="374" actId="27636"/>
          <ac:spMkLst>
            <pc:docMk/>
            <pc:sldMk cId="0" sldId="265"/>
            <ac:spMk id="116" creationId="{00000000-0000-0000-0000-000000000000}"/>
          </ac:spMkLst>
        </pc:spChg>
      </pc:sldChg>
      <pc:sldChg chg="modSp mod">
        <pc:chgData name="Chris Johnson" userId="ff589efc-7bdb-4c2a-ab65-6fce12576f74" providerId="ADAL" clId="{7C941D0C-26B9-45AC-88B3-354D7F91C3BD}" dt="2021-09-05T00:44:04.209" v="421" actId="1076"/>
        <pc:sldMkLst>
          <pc:docMk/>
          <pc:sldMk cId="0" sldId="266"/>
        </pc:sldMkLst>
        <pc:spChg chg="mod">
          <ac:chgData name="Chris Johnson" userId="ff589efc-7bdb-4c2a-ab65-6fce12576f74" providerId="ADAL" clId="{7C941D0C-26B9-45AC-88B3-354D7F91C3BD}" dt="2021-09-05T00:43:51.677" v="418" actId="27636"/>
          <ac:spMkLst>
            <pc:docMk/>
            <pc:sldMk cId="0" sldId="266"/>
            <ac:spMk id="120" creationId="{00000000-0000-0000-0000-000000000000}"/>
          </ac:spMkLst>
        </pc:spChg>
        <pc:picChg chg="mod">
          <ac:chgData name="Chris Johnson" userId="ff589efc-7bdb-4c2a-ab65-6fce12576f74" providerId="ADAL" clId="{7C941D0C-26B9-45AC-88B3-354D7F91C3BD}" dt="2021-09-05T00:44:04.209" v="421" actId="1076"/>
          <ac:picMkLst>
            <pc:docMk/>
            <pc:sldMk cId="0" sldId="266"/>
            <ac:picMk id="121" creationId="{00000000-0000-0000-0000-000000000000}"/>
          </ac:picMkLst>
        </pc:picChg>
      </pc:sldChg>
      <pc:sldChg chg="modSp mod">
        <pc:chgData name="Chris Johnson" userId="ff589efc-7bdb-4c2a-ab65-6fce12576f74" providerId="ADAL" clId="{7C941D0C-26B9-45AC-88B3-354D7F91C3BD}" dt="2021-09-05T00:44:56.159" v="458" actId="20577"/>
        <pc:sldMkLst>
          <pc:docMk/>
          <pc:sldMk cId="0" sldId="267"/>
        </pc:sldMkLst>
        <pc:spChg chg="mod">
          <ac:chgData name="Chris Johnson" userId="ff589efc-7bdb-4c2a-ab65-6fce12576f74" providerId="ADAL" clId="{7C941D0C-26B9-45AC-88B3-354D7F91C3BD}" dt="2021-09-05T00:44:56.159" v="458" actId="20577"/>
          <ac:spMkLst>
            <pc:docMk/>
            <pc:sldMk cId="0" sldId="267"/>
            <ac:spMk id="123" creationId="{00000000-0000-0000-0000-000000000000}"/>
          </ac:spMkLst>
        </pc:spChg>
        <pc:picChg chg="mod">
          <ac:chgData name="Chris Johnson" userId="ff589efc-7bdb-4c2a-ab65-6fce12576f74" providerId="ADAL" clId="{7C941D0C-26B9-45AC-88B3-354D7F91C3BD}" dt="2021-09-05T00:44:37.529" v="449" actId="1076"/>
          <ac:picMkLst>
            <pc:docMk/>
            <pc:sldMk cId="0" sldId="267"/>
            <ac:picMk id="124" creationId="{00000000-0000-0000-0000-000000000000}"/>
          </ac:picMkLst>
        </pc:picChg>
      </pc:sldChg>
      <pc:sldChg chg="modSp mod">
        <pc:chgData name="Chris Johnson" userId="ff589efc-7bdb-4c2a-ab65-6fce12576f74" providerId="ADAL" clId="{7C941D0C-26B9-45AC-88B3-354D7F91C3BD}" dt="2021-09-05T00:45:36.158" v="487" actId="27636"/>
        <pc:sldMkLst>
          <pc:docMk/>
          <pc:sldMk cId="0" sldId="268"/>
        </pc:sldMkLst>
        <pc:spChg chg="mod">
          <ac:chgData name="Chris Johnson" userId="ff589efc-7bdb-4c2a-ab65-6fce12576f74" providerId="ADAL" clId="{7C941D0C-26B9-45AC-88B3-354D7F91C3BD}" dt="2021-09-05T00:45:36.158" v="487" actId="27636"/>
          <ac:spMkLst>
            <pc:docMk/>
            <pc:sldMk cId="0" sldId="268"/>
            <ac:spMk id="126" creationId="{00000000-0000-0000-0000-000000000000}"/>
          </ac:spMkLst>
        </pc:spChg>
      </pc:sldChg>
      <pc:sldChg chg="modSp mod">
        <pc:chgData name="Chris Johnson" userId="ff589efc-7bdb-4c2a-ab65-6fce12576f74" providerId="ADAL" clId="{7C941D0C-26B9-45AC-88B3-354D7F91C3BD}" dt="2021-09-05T00:46:24.332" v="525" actId="20577"/>
        <pc:sldMkLst>
          <pc:docMk/>
          <pc:sldMk cId="0" sldId="269"/>
        </pc:sldMkLst>
        <pc:spChg chg="mod">
          <ac:chgData name="Chris Johnson" userId="ff589efc-7bdb-4c2a-ab65-6fce12576f74" providerId="ADAL" clId="{7C941D0C-26B9-45AC-88B3-354D7F91C3BD}" dt="2021-09-05T00:46:24.332" v="525" actId="20577"/>
          <ac:spMkLst>
            <pc:docMk/>
            <pc:sldMk cId="0" sldId="269"/>
            <ac:spMk id="128" creationId="{00000000-0000-0000-0000-000000000000}"/>
          </ac:spMkLst>
        </pc:spChg>
      </pc:sldChg>
      <pc:sldChg chg="modSp mod">
        <pc:chgData name="Chris Johnson" userId="ff589efc-7bdb-4c2a-ab65-6fce12576f74" providerId="ADAL" clId="{7C941D0C-26B9-45AC-88B3-354D7F91C3BD}" dt="2021-09-05T00:47:13.681" v="562" actId="1076"/>
        <pc:sldMkLst>
          <pc:docMk/>
          <pc:sldMk cId="0" sldId="270"/>
        </pc:sldMkLst>
        <pc:spChg chg="mod">
          <ac:chgData name="Chris Johnson" userId="ff589efc-7bdb-4c2a-ab65-6fce12576f74" providerId="ADAL" clId="{7C941D0C-26B9-45AC-88B3-354D7F91C3BD}" dt="2021-09-05T00:47:10.273" v="561" actId="14100"/>
          <ac:spMkLst>
            <pc:docMk/>
            <pc:sldMk cId="0" sldId="270"/>
            <ac:spMk id="130" creationId="{00000000-0000-0000-0000-000000000000}"/>
          </ac:spMkLst>
        </pc:spChg>
        <pc:spChg chg="mod">
          <ac:chgData name="Chris Johnson" userId="ff589efc-7bdb-4c2a-ab65-6fce12576f74" providerId="ADAL" clId="{7C941D0C-26B9-45AC-88B3-354D7F91C3BD}" dt="2021-09-05T00:47:13.681" v="562" actId="1076"/>
          <ac:spMkLst>
            <pc:docMk/>
            <pc:sldMk cId="0" sldId="270"/>
            <ac:spMk id="131" creationId="{00000000-0000-0000-0000-000000000000}"/>
          </ac:spMkLst>
        </pc:spChg>
      </pc:sldChg>
      <pc:sldChg chg="modSp mod modAnim">
        <pc:chgData name="Chris Johnson" userId="ff589efc-7bdb-4c2a-ab65-6fce12576f74" providerId="ADAL" clId="{7C941D0C-26B9-45AC-88B3-354D7F91C3BD}" dt="2021-09-05T00:48:52.441" v="597" actId="1076"/>
        <pc:sldMkLst>
          <pc:docMk/>
          <pc:sldMk cId="0" sldId="271"/>
        </pc:sldMkLst>
        <pc:spChg chg="mod">
          <ac:chgData name="Chris Johnson" userId="ff589efc-7bdb-4c2a-ab65-6fce12576f74" providerId="ADAL" clId="{7C941D0C-26B9-45AC-88B3-354D7F91C3BD}" dt="2021-09-05T00:48:47.724" v="596" actId="1036"/>
          <ac:spMkLst>
            <pc:docMk/>
            <pc:sldMk cId="0" sldId="271"/>
            <ac:spMk id="133" creationId="{00000000-0000-0000-0000-000000000000}"/>
          </ac:spMkLst>
        </pc:spChg>
        <pc:spChg chg="mod">
          <ac:chgData name="Chris Johnson" userId="ff589efc-7bdb-4c2a-ab65-6fce12576f74" providerId="ADAL" clId="{7C941D0C-26B9-45AC-88B3-354D7F91C3BD}" dt="2021-09-05T00:48:52.441" v="597" actId="1076"/>
          <ac:spMkLst>
            <pc:docMk/>
            <pc:sldMk cId="0" sldId="271"/>
            <ac:spMk id="134" creationId="{00000000-0000-0000-0000-000000000000}"/>
          </ac:spMkLst>
        </pc:spChg>
      </pc:sldChg>
      <pc:sldChg chg="addSp delSp modSp mod delAnim modAnim">
        <pc:chgData name="Chris Johnson" userId="ff589efc-7bdb-4c2a-ab65-6fce12576f74" providerId="ADAL" clId="{7C941D0C-26B9-45AC-88B3-354D7F91C3BD}" dt="2021-09-05T00:51:09.403" v="630" actId="242"/>
        <pc:sldMkLst>
          <pc:docMk/>
          <pc:sldMk cId="0" sldId="272"/>
        </pc:sldMkLst>
        <pc:spChg chg="mod">
          <ac:chgData name="Chris Johnson" userId="ff589efc-7bdb-4c2a-ab65-6fce12576f74" providerId="ADAL" clId="{7C941D0C-26B9-45AC-88B3-354D7F91C3BD}" dt="2021-09-05T00:50:33.863" v="627" actId="27636"/>
          <ac:spMkLst>
            <pc:docMk/>
            <pc:sldMk cId="0" sldId="272"/>
            <ac:spMk id="136" creationId="{00000000-0000-0000-0000-000000000000}"/>
          </ac:spMkLst>
        </pc:spChg>
        <pc:graphicFrameChg chg="add mod modGraphic">
          <ac:chgData name="Chris Johnson" userId="ff589efc-7bdb-4c2a-ab65-6fce12576f74" providerId="ADAL" clId="{7C941D0C-26B9-45AC-88B3-354D7F91C3BD}" dt="2021-09-05T00:51:09.403" v="630" actId="242"/>
          <ac:graphicFrameMkLst>
            <pc:docMk/>
            <pc:sldMk cId="0" sldId="272"/>
            <ac:graphicFrameMk id="6" creationId="{E8AE18AD-2158-46D5-A764-F17BE0B16723}"/>
          </ac:graphicFrameMkLst>
        </pc:graphicFrameChg>
        <pc:graphicFrameChg chg="del">
          <ac:chgData name="Chris Johnson" userId="ff589efc-7bdb-4c2a-ab65-6fce12576f74" providerId="ADAL" clId="{7C941D0C-26B9-45AC-88B3-354D7F91C3BD}" dt="2021-09-05T00:49:15.636" v="602" actId="21"/>
          <ac:graphicFrameMkLst>
            <pc:docMk/>
            <pc:sldMk cId="0" sldId="272"/>
            <ac:graphicFrameMk id="137" creationId="{00000000-0000-0000-0000-000000000000}"/>
          </ac:graphicFrameMkLst>
        </pc:graphicFrameChg>
        <pc:picChg chg="del mod">
          <ac:chgData name="Chris Johnson" userId="ff589efc-7bdb-4c2a-ab65-6fce12576f74" providerId="ADAL" clId="{7C941D0C-26B9-45AC-88B3-354D7F91C3BD}" dt="2021-09-05T00:50:11.752" v="619" actId="478"/>
          <ac:picMkLst>
            <pc:docMk/>
            <pc:sldMk cId="0" sldId="272"/>
            <ac:picMk id="138" creationId="{00000000-0000-0000-0000-000000000000}"/>
          </ac:picMkLst>
        </pc:picChg>
      </pc:sldChg>
      <pc:sldChg chg="modSp mod">
        <pc:chgData name="Chris Johnson" userId="ff589efc-7bdb-4c2a-ab65-6fce12576f74" providerId="ADAL" clId="{7C941D0C-26B9-45AC-88B3-354D7F91C3BD}" dt="2021-09-05T00:51:57.933" v="650" actId="1076"/>
        <pc:sldMkLst>
          <pc:docMk/>
          <pc:sldMk cId="0" sldId="273"/>
        </pc:sldMkLst>
        <pc:spChg chg="mod">
          <ac:chgData name="Chris Johnson" userId="ff589efc-7bdb-4c2a-ab65-6fce12576f74" providerId="ADAL" clId="{7C941D0C-26B9-45AC-88B3-354D7F91C3BD}" dt="2021-09-05T00:51:53.092" v="649" actId="27636"/>
          <ac:spMkLst>
            <pc:docMk/>
            <pc:sldMk cId="0" sldId="273"/>
            <ac:spMk id="140" creationId="{00000000-0000-0000-0000-000000000000}"/>
          </ac:spMkLst>
        </pc:spChg>
        <pc:picChg chg="mod">
          <ac:chgData name="Chris Johnson" userId="ff589efc-7bdb-4c2a-ab65-6fce12576f74" providerId="ADAL" clId="{7C941D0C-26B9-45AC-88B3-354D7F91C3BD}" dt="2021-09-05T00:51:57.933" v="650" actId="1076"/>
          <ac:picMkLst>
            <pc:docMk/>
            <pc:sldMk cId="0" sldId="273"/>
            <ac:picMk id="141" creationId="{00000000-0000-0000-0000-000000000000}"/>
          </ac:picMkLst>
        </pc:picChg>
      </pc:sldChg>
      <pc:sldChg chg="modSp mod">
        <pc:chgData name="Chris Johnson" userId="ff589efc-7bdb-4c2a-ab65-6fce12576f74" providerId="ADAL" clId="{7C941D0C-26B9-45AC-88B3-354D7F91C3BD}" dt="2021-09-05T00:53:05.792" v="685" actId="1076"/>
        <pc:sldMkLst>
          <pc:docMk/>
          <pc:sldMk cId="0" sldId="274"/>
        </pc:sldMkLst>
        <pc:spChg chg="mod">
          <ac:chgData name="Chris Johnson" userId="ff589efc-7bdb-4c2a-ab65-6fce12576f74" providerId="ADAL" clId="{7C941D0C-26B9-45AC-88B3-354D7F91C3BD}" dt="2021-09-05T00:52:57.722" v="683" actId="20577"/>
          <ac:spMkLst>
            <pc:docMk/>
            <pc:sldMk cId="0" sldId="274"/>
            <ac:spMk id="143" creationId="{00000000-0000-0000-0000-000000000000}"/>
          </ac:spMkLst>
        </pc:spChg>
        <pc:picChg chg="mod">
          <ac:chgData name="Chris Johnson" userId="ff589efc-7bdb-4c2a-ab65-6fce12576f74" providerId="ADAL" clId="{7C941D0C-26B9-45AC-88B3-354D7F91C3BD}" dt="2021-09-05T00:53:03.877" v="684" actId="1076"/>
          <ac:picMkLst>
            <pc:docMk/>
            <pc:sldMk cId="0" sldId="274"/>
            <ac:picMk id="144" creationId="{00000000-0000-0000-0000-000000000000}"/>
          </ac:picMkLst>
        </pc:picChg>
        <pc:picChg chg="mod">
          <ac:chgData name="Chris Johnson" userId="ff589efc-7bdb-4c2a-ab65-6fce12576f74" providerId="ADAL" clId="{7C941D0C-26B9-45AC-88B3-354D7F91C3BD}" dt="2021-09-05T00:53:05.792" v="685" actId="1076"/>
          <ac:picMkLst>
            <pc:docMk/>
            <pc:sldMk cId="0" sldId="274"/>
            <ac:picMk id="145" creationId="{00000000-0000-0000-0000-000000000000}"/>
          </ac:picMkLst>
        </pc:picChg>
      </pc:sldChg>
      <pc:sldChg chg="modSp mod">
        <pc:chgData name="Chris Johnson" userId="ff589efc-7bdb-4c2a-ab65-6fce12576f74" providerId="ADAL" clId="{7C941D0C-26B9-45AC-88B3-354D7F91C3BD}" dt="2021-09-05T00:53:45.785" v="704" actId="1076"/>
        <pc:sldMkLst>
          <pc:docMk/>
          <pc:sldMk cId="0" sldId="275"/>
        </pc:sldMkLst>
        <pc:spChg chg="mod">
          <ac:chgData name="Chris Johnson" userId="ff589efc-7bdb-4c2a-ab65-6fce12576f74" providerId="ADAL" clId="{7C941D0C-26B9-45AC-88B3-354D7F91C3BD}" dt="2021-09-05T00:53:39.228" v="703" actId="20577"/>
          <ac:spMkLst>
            <pc:docMk/>
            <pc:sldMk cId="0" sldId="275"/>
            <ac:spMk id="147" creationId="{00000000-0000-0000-0000-000000000000}"/>
          </ac:spMkLst>
        </pc:spChg>
        <pc:picChg chg="mod">
          <ac:chgData name="Chris Johnson" userId="ff589efc-7bdb-4c2a-ab65-6fce12576f74" providerId="ADAL" clId="{7C941D0C-26B9-45AC-88B3-354D7F91C3BD}" dt="2021-09-05T00:53:45.785" v="704" actId="1076"/>
          <ac:picMkLst>
            <pc:docMk/>
            <pc:sldMk cId="0" sldId="275"/>
            <ac:picMk id="148" creationId="{00000000-0000-0000-0000-000000000000}"/>
          </ac:picMkLst>
        </pc:picChg>
      </pc:sldChg>
      <pc:sldChg chg="modSp mod">
        <pc:chgData name="Chris Johnson" userId="ff589efc-7bdb-4c2a-ab65-6fce12576f74" providerId="ADAL" clId="{7C941D0C-26B9-45AC-88B3-354D7F91C3BD}" dt="2021-09-05T00:54:25.036" v="730" actId="20577"/>
        <pc:sldMkLst>
          <pc:docMk/>
          <pc:sldMk cId="0" sldId="276"/>
        </pc:sldMkLst>
        <pc:spChg chg="mod">
          <ac:chgData name="Chris Johnson" userId="ff589efc-7bdb-4c2a-ab65-6fce12576f74" providerId="ADAL" clId="{7C941D0C-26B9-45AC-88B3-354D7F91C3BD}" dt="2021-09-05T00:54:25.036" v="730" actId="20577"/>
          <ac:spMkLst>
            <pc:docMk/>
            <pc:sldMk cId="0" sldId="276"/>
            <ac:spMk id="150" creationId="{00000000-0000-0000-0000-000000000000}"/>
          </ac:spMkLst>
        </pc:spChg>
        <pc:picChg chg="mod">
          <ac:chgData name="Chris Johnson" userId="ff589efc-7bdb-4c2a-ab65-6fce12576f74" providerId="ADAL" clId="{7C941D0C-26B9-45AC-88B3-354D7F91C3BD}" dt="2021-09-05T00:54:02.288" v="707" actId="1076"/>
          <ac:picMkLst>
            <pc:docMk/>
            <pc:sldMk cId="0" sldId="276"/>
            <ac:picMk id="151" creationId="{00000000-0000-0000-0000-000000000000}"/>
          </ac:picMkLst>
        </pc:picChg>
        <pc:picChg chg="mod">
          <ac:chgData name="Chris Johnson" userId="ff589efc-7bdb-4c2a-ab65-6fce12576f74" providerId="ADAL" clId="{7C941D0C-26B9-45AC-88B3-354D7F91C3BD}" dt="2021-09-05T00:54:06.993" v="708" actId="1076"/>
          <ac:picMkLst>
            <pc:docMk/>
            <pc:sldMk cId="0" sldId="276"/>
            <ac:picMk id="152" creationId="{00000000-0000-0000-0000-000000000000}"/>
          </ac:picMkLst>
        </pc:picChg>
      </pc:sldChg>
      <pc:sldChg chg="modSp mod">
        <pc:chgData name="Chris Johnson" userId="ff589efc-7bdb-4c2a-ab65-6fce12576f74" providerId="ADAL" clId="{7C941D0C-26B9-45AC-88B3-354D7F91C3BD}" dt="2021-09-05T00:55:02.905" v="746" actId="1076"/>
        <pc:sldMkLst>
          <pc:docMk/>
          <pc:sldMk cId="0" sldId="277"/>
        </pc:sldMkLst>
        <pc:spChg chg="mod">
          <ac:chgData name="Chris Johnson" userId="ff589efc-7bdb-4c2a-ab65-6fce12576f74" providerId="ADAL" clId="{7C941D0C-26B9-45AC-88B3-354D7F91C3BD}" dt="2021-09-05T00:54:52.062" v="743" actId="20577"/>
          <ac:spMkLst>
            <pc:docMk/>
            <pc:sldMk cId="0" sldId="277"/>
            <ac:spMk id="154" creationId="{00000000-0000-0000-0000-000000000000}"/>
          </ac:spMkLst>
        </pc:spChg>
        <pc:picChg chg="mod">
          <ac:chgData name="Chris Johnson" userId="ff589efc-7bdb-4c2a-ab65-6fce12576f74" providerId="ADAL" clId="{7C941D0C-26B9-45AC-88B3-354D7F91C3BD}" dt="2021-09-05T00:55:02.905" v="746" actId="1076"/>
          <ac:picMkLst>
            <pc:docMk/>
            <pc:sldMk cId="0" sldId="277"/>
            <ac:picMk id="155" creationId="{00000000-0000-0000-0000-000000000000}"/>
          </ac:picMkLst>
        </pc:picChg>
      </pc:sldChg>
      <pc:sldChg chg="modSp mod">
        <pc:chgData name="Chris Johnson" userId="ff589efc-7bdb-4c2a-ab65-6fce12576f74" providerId="ADAL" clId="{7C941D0C-26B9-45AC-88B3-354D7F91C3BD}" dt="2021-09-05T00:56:16.129" v="773" actId="14100"/>
        <pc:sldMkLst>
          <pc:docMk/>
          <pc:sldMk cId="0" sldId="278"/>
        </pc:sldMkLst>
        <pc:spChg chg="mod">
          <ac:chgData name="Chris Johnson" userId="ff589efc-7bdb-4c2a-ab65-6fce12576f74" providerId="ADAL" clId="{7C941D0C-26B9-45AC-88B3-354D7F91C3BD}" dt="2021-09-05T00:56:16.129" v="773" actId="14100"/>
          <ac:spMkLst>
            <pc:docMk/>
            <pc:sldMk cId="0" sldId="278"/>
            <ac:spMk id="157" creationId="{00000000-0000-0000-0000-000000000000}"/>
          </ac:spMkLst>
        </pc:spChg>
        <pc:picChg chg="mod">
          <ac:chgData name="Chris Johnson" userId="ff589efc-7bdb-4c2a-ab65-6fce12576f74" providerId="ADAL" clId="{7C941D0C-26B9-45AC-88B3-354D7F91C3BD}" dt="2021-09-05T00:56:06.336" v="771" actId="1076"/>
          <ac:picMkLst>
            <pc:docMk/>
            <pc:sldMk cId="0" sldId="278"/>
            <ac:picMk id="159" creationId="{00000000-0000-0000-0000-000000000000}"/>
          </ac:picMkLst>
        </pc:picChg>
        <pc:picChg chg="mod">
          <ac:chgData name="Chris Johnson" userId="ff589efc-7bdb-4c2a-ab65-6fce12576f74" providerId="ADAL" clId="{7C941D0C-26B9-45AC-88B3-354D7F91C3BD}" dt="2021-09-05T00:56:09.392" v="772" actId="1076"/>
          <ac:picMkLst>
            <pc:docMk/>
            <pc:sldMk cId="0" sldId="278"/>
            <ac:picMk id="160" creationId="{00000000-0000-0000-0000-000000000000}"/>
          </ac:picMkLst>
        </pc:picChg>
        <pc:picChg chg="mod">
          <ac:chgData name="Chris Johnson" userId="ff589efc-7bdb-4c2a-ab65-6fce12576f74" providerId="ADAL" clId="{7C941D0C-26B9-45AC-88B3-354D7F91C3BD}" dt="2021-09-05T00:56:01.576" v="770" actId="1076"/>
          <ac:picMkLst>
            <pc:docMk/>
            <pc:sldMk cId="0" sldId="278"/>
            <ac:picMk id="161" creationId="{00000000-0000-0000-0000-000000000000}"/>
          </ac:picMkLst>
        </pc:picChg>
      </pc:sldChg>
      <pc:sldChg chg="modSp mod modAnim">
        <pc:chgData name="Chris Johnson" userId="ff589efc-7bdb-4c2a-ab65-6fce12576f74" providerId="ADAL" clId="{7C941D0C-26B9-45AC-88B3-354D7F91C3BD}" dt="2021-09-05T00:57:13.552" v="810" actId="1076"/>
        <pc:sldMkLst>
          <pc:docMk/>
          <pc:sldMk cId="0" sldId="279"/>
        </pc:sldMkLst>
        <pc:spChg chg="mod">
          <ac:chgData name="Chris Johnson" userId="ff589efc-7bdb-4c2a-ab65-6fce12576f74" providerId="ADAL" clId="{7C941D0C-26B9-45AC-88B3-354D7F91C3BD}" dt="2021-09-05T00:57:08.010" v="809" actId="1036"/>
          <ac:spMkLst>
            <pc:docMk/>
            <pc:sldMk cId="0" sldId="279"/>
            <ac:spMk id="163" creationId="{00000000-0000-0000-0000-000000000000}"/>
          </ac:spMkLst>
        </pc:spChg>
        <pc:picChg chg="mod">
          <ac:chgData name="Chris Johnson" userId="ff589efc-7bdb-4c2a-ab65-6fce12576f74" providerId="ADAL" clId="{7C941D0C-26B9-45AC-88B3-354D7F91C3BD}" dt="2021-09-05T00:57:13.552" v="810" actId="1076"/>
          <ac:picMkLst>
            <pc:docMk/>
            <pc:sldMk cId="0" sldId="279"/>
            <ac:picMk id="164" creationId="{00000000-0000-0000-0000-000000000000}"/>
          </ac:picMkLst>
        </pc:picChg>
      </pc:sldChg>
      <pc:sldChg chg="modSp mod">
        <pc:chgData name="Chris Johnson" userId="ff589efc-7bdb-4c2a-ab65-6fce12576f74" providerId="ADAL" clId="{7C941D0C-26B9-45AC-88B3-354D7F91C3BD}" dt="2021-09-05T00:57:43.264" v="826" actId="1076"/>
        <pc:sldMkLst>
          <pc:docMk/>
          <pc:sldMk cId="0" sldId="280"/>
        </pc:sldMkLst>
        <pc:spChg chg="mod">
          <ac:chgData name="Chris Johnson" userId="ff589efc-7bdb-4c2a-ab65-6fce12576f74" providerId="ADAL" clId="{7C941D0C-26B9-45AC-88B3-354D7F91C3BD}" dt="2021-09-05T00:57:35.144" v="823" actId="14100"/>
          <ac:spMkLst>
            <pc:docMk/>
            <pc:sldMk cId="0" sldId="280"/>
            <ac:spMk id="166" creationId="{00000000-0000-0000-0000-000000000000}"/>
          </ac:spMkLst>
        </pc:spChg>
        <pc:picChg chg="mod">
          <ac:chgData name="Chris Johnson" userId="ff589efc-7bdb-4c2a-ab65-6fce12576f74" providerId="ADAL" clId="{7C941D0C-26B9-45AC-88B3-354D7F91C3BD}" dt="2021-09-05T00:57:40.952" v="825" actId="1076"/>
          <ac:picMkLst>
            <pc:docMk/>
            <pc:sldMk cId="0" sldId="280"/>
            <ac:picMk id="167" creationId="{00000000-0000-0000-0000-000000000000}"/>
          </ac:picMkLst>
        </pc:picChg>
        <pc:picChg chg="mod">
          <ac:chgData name="Chris Johnson" userId="ff589efc-7bdb-4c2a-ab65-6fce12576f74" providerId="ADAL" clId="{7C941D0C-26B9-45AC-88B3-354D7F91C3BD}" dt="2021-09-05T00:57:43.264" v="826" actId="1076"/>
          <ac:picMkLst>
            <pc:docMk/>
            <pc:sldMk cId="0" sldId="280"/>
            <ac:picMk id="168" creationId="{00000000-0000-0000-0000-000000000000}"/>
          </ac:picMkLst>
        </pc:picChg>
      </pc:sldChg>
      <pc:sldChg chg="modSp mod">
        <pc:chgData name="Chris Johnson" userId="ff589efc-7bdb-4c2a-ab65-6fce12576f74" providerId="ADAL" clId="{7C941D0C-26B9-45AC-88B3-354D7F91C3BD}" dt="2021-09-05T00:58:29.729" v="876" actId="27636"/>
        <pc:sldMkLst>
          <pc:docMk/>
          <pc:sldMk cId="0" sldId="281"/>
        </pc:sldMkLst>
        <pc:spChg chg="mod">
          <ac:chgData name="Chris Johnson" userId="ff589efc-7bdb-4c2a-ab65-6fce12576f74" providerId="ADAL" clId="{7C941D0C-26B9-45AC-88B3-354D7F91C3BD}" dt="2021-09-05T00:58:29.729" v="876" actId="27636"/>
          <ac:spMkLst>
            <pc:docMk/>
            <pc:sldMk cId="0" sldId="281"/>
            <ac:spMk id="170" creationId="{00000000-0000-0000-0000-000000000000}"/>
          </ac:spMkLst>
        </pc:spChg>
        <pc:picChg chg="mod">
          <ac:chgData name="Chris Johnson" userId="ff589efc-7bdb-4c2a-ab65-6fce12576f74" providerId="ADAL" clId="{7C941D0C-26B9-45AC-88B3-354D7F91C3BD}" dt="2021-09-05T00:58:01.739" v="845" actId="1035"/>
          <ac:picMkLst>
            <pc:docMk/>
            <pc:sldMk cId="0" sldId="281"/>
            <ac:picMk id="171" creationId="{00000000-0000-0000-0000-000000000000}"/>
          </ac:picMkLst>
        </pc:picChg>
      </pc:sldChg>
      <pc:sldChg chg="modSp mod">
        <pc:chgData name="Chris Johnson" userId="ff589efc-7bdb-4c2a-ab65-6fce12576f74" providerId="ADAL" clId="{7C941D0C-26B9-45AC-88B3-354D7F91C3BD}" dt="2021-09-05T00:59:11.232" v="906" actId="1076"/>
        <pc:sldMkLst>
          <pc:docMk/>
          <pc:sldMk cId="0" sldId="282"/>
        </pc:sldMkLst>
        <pc:spChg chg="mod">
          <ac:chgData name="Chris Johnson" userId="ff589efc-7bdb-4c2a-ab65-6fce12576f74" providerId="ADAL" clId="{7C941D0C-26B9-45AC-88B3-354D7F91C3BD}" dt="2021-09-05T00:59:01.454" v="895" actId="20577"/>
          <ac:spMkLst>
            <pc:docMk/>
            <pc:sldMk cId="0" sldId="282"/>
            <ac:spMk id="173" creationId="{00000000-0000-0000-0000-000000000000}"/>
          </ac:spMkLst>
        </pc:spChg>
        <pc:picChg chg="mod">
          <ac:chgData name="Chris Johnson" userId="ff589efc-7bdb-4c2a-ab65-6fce12576f74" providerId="ADAL" clId="{7C941D0C-26B9-45AC-88B3-354D7F91C3BD}" dt="2021-09-05T00:59:07.034" v="905" actId="1035"/>
          <ac:picMkLst>
            <pc:docMk/>
            <pc:sldMk cId="0" sldId="282"/>
            <ac:picMk id="174" creationId="{00000000-0000-0000-0000-000000000000}"/>
          </ac:picMkLst>
        </pc:picChg>
        <pc:picChg chg="mod">
          <ac:chgData name="Chris Johnson" userId="ff589efc-7bdb-4c2a-ab65-6fce12576f74" providerId="ADAL" clId="{7C941D0C-26B9-45AC-88B3-354D7F91C3BD}" dt="2021-09-05T00:59:11.232" v="906" actId="1076"/>
          <ac:picMkLst>
            <pc:docMk/>
            <pc:sldMk cId="0" sldId="282"/>
            <ac:picMk id="175" creationId="{00000000-0000-0000-0000-000000000000}"/>
          </ac:picMkLst>
        </pc:picChg>
      </pc:sldChg>
      <pc:sldChg chg="modSp mod">
        <pc:chgData name="Chris Johnson" userId="ff589efc-7bdb-4c2a-ab65-6fce12576f74" providerId="ADAL" clId="{7C941D0C-26B9-45AC-88B3-354D7F91C3BD}" dt="2021-09-05T00:59:44.986" v="928" actId="1035"/>
        <pc:sldMkLst>
          <pc:docMk/>
          <pc:sldMk cId="0" sldId="283"/>
        </pc:sldMkLst>
        <pc:spChg chg="mod">
          <ac:chgData name="Chris Johnson" userId="ff589efc-7bdb-4c2a-ab65-6fce12576f74" providerId="ADAL" clId="{7C941D0C-26B9-45AC-88B3-354D7F91C3BD}" dt="2021-09-05T00:59:34.305" v="922" actId="27636"/>
          <ac:spMkLst>
            <pc:docMk/>
            <pc:sldMk cId="0" sldId="283"/>
            <ac:spMk id="177" creationId="{00000000-0000-0000-0000-000000000000}"/>
          </ac:spMkLst>
        </pc:spChg>
        <pc:picChg chg="mod">
          <ac:chgData name="Chris Johnson" userId="ff589efc-7bdb-4c2a-ab65-6fce12576f74" providerId="ADAL" clId="{7C941D0C-26B9-45AC-88B3-354D7F91C3BD}" dt="2021-09-05T00:59:44.986" v="928" actId="1035"/>
          <ac:picMkLst>
            <pc:docMk/>
            <pc:sldMk cId="0" sldId="283"/>
            <ac:picMk id="178" creationId="{00000000-0000-0000-0000-000000000000}"/>
          </ac:picMkLst>
        </pc:picChg>
      </pc:sldChg>
      <pc:sldChg chg="modSp mod">
        <pc:chgData name="Chris Johnson" userId="ff589efc-7bdb-4c2a-ab65-6fce12576f74" providerId="ADAL" clId="{7C941D0C-26B9-45AC-88B3-354D7F91C3BD}" dt="2021-09-05T01:00:12.944" v="969" actId="1076"/>
        <pc:sldMkLst>
          <pc:docMk/>
          <pc:sldMk cId="0" sldId="284"/>
        </pc:sldMkLst>
        <pc:spChg chg="mod">
          <ac:chgData name="Chris Johnson" userId="ff589efc-7bdb-4c2a-ab65-6fce12576f74" providerId="ADAL" clId="{7C941D0C-26B9-45AC-88B3-354D7F91C3BD}" dt="2021-09-05T01:00:07.821" v="968" actId="20577"/>
          <ac:spMkLst>
            <pc:docMk/>
            <pc:sldMk cId="0" sldId="284"/>
            <ac:spMk id="180" creationId="{00000000-0000-0000-0000-000000000000}"/>
          </ac:spMkLst>
        </pc:spChg>
        <pc:picChg chg="mod">
          <ac:chgData name="Chris Johnson" userId="ff589efc-7bdb-4c2a-ab65-6fce12576f74" providerId="ADAL" clId="{7C941D0C-26B9-45AC-88B3-354D7F91C3BD}" dt="2021-09-05T01:00:12.944" v="969" actId="1076"/>
          <ac:picMkLst>
            <pc:docMk/>
            <pc:sldMk cId="0" sldId="284"/>
            <ac:picMk id="181" creationId="{00000000-0000-0000-0000-000000000000}"/>
          </ac:picMkLst>
        </pc:picChg>
      </pc:sldChg>
      <pc:sldChg chg="modSp mod">
        <pc:chgData name="Chris Johnson" userId="ff589efc-7bdb-4c2a-ab65-6fce12576f74" providerId="ADAL" clId="{7C941D0C-26B9-45AC-88B3-354D7F91C3BD}" dt="2021-09-05T01:00:39.017" v="1009" actId="20577"/>
        <pc:sldMkLst>
          <pc:docMk/>
          <pc:sldMk cId="0" sldId="285"/>
        </pc:sldMkLst>
        <pc:spChg chg="mod">
          <ac:chgData name="Chris Johnson" userId="ff589efc-7bdb-4c2a-ab65-6fce12576f74" providerId="ADAL" clId="{7C941D0C-26B9-45AC-88B3-354D7F91C3BD}" dt="2021-09-05T01:00:39.017" v="1009" actId="20577"/>
          <ac:spMkLst>
            <pc:docMk/>
            <pc:sldMk cId="0" sldId="285"/>
            <ac:spMk id="183" creationId="{00000000-0000-0000-0000-000000000000}"/>
          </ac:spMkLst>
        </pc:spChg>
      </pc:sldChg>
      <pc:sldChg chg="modSp del mod">
        <pc:chgData name="Chris Johnson" userId="ff589efc-7bdb-4c2a-ab65-6fce12576f74" providerId="ADAL" clId="{7C941D0C-26B9-45AC-88B3-354D7F91C3BD}" dt="2021-09-05T01:07:27.642" v="1279" actId="47"/>
        <pc:sldMkLst>
          <pc:docMk/>
          <pc:sldMk cId="307952867" sldId="286"/>
        </pc:sldMkLst>
        <pc:spChg chg="mod">
          <ac:chgData name="Chris Johnson" userId="ff589efc-7bdb-4c2a-ab65-6fce12576f74" providerId="ADAL" clId="{7C941D0C-26B9-45AC-88B3-354D7F91C3BD}" dt="2021-09-05T01:01:37.436" v="1016" actId="20577"/>
          <ac:spMkLst>
            <pc:docMk/>
            <pc:sldMk cId="307952867" sldId="286"/>
            <ac:spMk id="184" creationId="{00000000-0000-0000-0000-000000000000}"/>
          </ac:spMkLst>
        </pc:spChg>
      </pc:sldChg>
      <pc:sldChg chg="modSp mod">
        <pc:chgData name="Chris Johnson" userId="ff589efc-7bdb-4c2a-ab65-6fce12576f74" providerId="ADAL" clId="{7C941D0C-26B9-45AC-88B3-354D7F91C3BD}" dt="2021-09-05T01:09:08.250" v="1335" actId="1036"/>
        <pc:sldMkLst>
          <pc:docMk/>
          <pc:sldMk cId="4271839513" sldId="287"/>
        </pc:sldMkLst>
        <pc:spChg chg="mod">
          <ac:chgData name="Chris Johnson" userId="ff589efc-7bdb-4c2a-ab65-6fce12576f74" providerId="ADAL" clId="{7C941D0C-26B9-45AC-88B3-354D7F91C3BD}" dt="2021-09-05T01:09:08.250" v="1335" actId="1036"/>
          <ac:spMkLst>
            <pc:docMk/>
            <pc:sldMk cId="4271839513" sldId="287"/>
            <ac:spMk id="187" creationId="{00000000-0000-0000-0000-000000000000}"/>
          </ac:spMkLst>
        </pc:spChg>
      </pc:sldChg>
      <pc:sldChg chg="modSp mod">
        <pc:chgData name="Chris Johnson" userId="ff589efc-7bdb-4c2a-ab65-6fce12576f74" providerId="ADAL" clId="{7C941D0C-26B9-45AC-88B3-354D7F91C3BD}" dt="2021-09-05T01:10:14.931" v="1361" actId="1036"/>
        <pc:sldMkLst>
          <pc:docMk/>
          <pc:sldMk cId="0" sldId="288"/>
        </pc:sldMkLst>
        <pc:spChg chg="mod">
          <ac:chgData name="Chris Johnson" userId="ff589efc-7bdb-4c2a-ab65-6fce12576f74" providerId="ADAL" clId="{7C941D0C-26B9-45AC-88B3-354D7F91C3BD}" dt="2021-09-05T01:10:14.931" v="1361" actId="1036"/>
          <ac:spMkLst>
            <pc:docMk/>
            <pc:sldMk cId="0" sldId="288"/>
            <ac:spMk id="189" creationId="{00000000-0000-0000-0000-000000000000}"/>
          </ac:spMkLst>
        </pc:spChg>
        <pc:picChg chg="mod">
          <ac:chgData name="Chris Johnson" userId="ff589efc-7bdb-4c2a-ab65-6fce12576f74" providerId="ADAL" clId="{7C941D0C-26B9-45AC-88B3-354D7F91C3BD}" dt="2021-09-05T01:09:39.662" v="1349" actId="1076"/>
          <ac:picMkLst>
            <pc:docMk/>
            <pc:sldMk cId="0" sldId="288"/>
            <ac:picMk id="190" creationId="{00000000-0000-0000-0000-000000000000}"/>
          </ac:picMkLst>
        </pc:picChg>
      </pc:sldChg>
      <pc:sldChg chg="modSp mod">
        <pc:chgData name="Chris Johnson" userId="ff589efc-7bdb-4c2a-ab65-6fce12576f74" providerId="ADAL" clId="{7C941D0C-26B9-45AC-88B3-354D7F91C3BD}" dt="2021-09-05T01:10:48.321" v="1393" actId="6549"/>
        <pc:sldMkLst>
          <pc:docMk/>
          <pc:sldMk cId="0" sldId="289"/>
        </pc:sldMkLst>
        <pc:spChg chg="mod">
          <ac:chgData name="Chris Johnson" userId="ff589efc-7bdb-4c2a-ab65-6fce12576f74" providerId="ADAL" clId="{7C941D0C-26B9-45AC-88B3-354D7F91C3BD}" dt="2021-09-05T01:10:48.321" v="1393" actId="6549"/>
          <ac:spMkLst>
            <pc:docMk/>
            <pc:sldMk cId="0" sldId="289"/>
            <ac:spMk id="192" creationId="{00000000-0000-0000-0000-000000000000}"/>
          </ac:spMkLst>
        </pc:spChg>
      </pc:sldChg>
      <pc:sldChg chg="modSp mod">
        <pc:chgData name="Chris Johnson" userId="ff589efc-7bdb-4c2a-ab65-6fce12576f74" providerId="ADAL" clId="{7C941D0C-26B9-45AC-88B3-354D7F91C3BD}" dt="2021-09-05T01:11:36.719" v="1434" actId="1076"/>
        <pc:sldMkLst>
          <pc:docMk/>
          <pc:sldMk cId="0" sldId="290"/>
        </pc:sldMkLst>
        <pc:spChg chg="mod">
          <ac:chgData name="Chris Johnson" userId="ff589efc-7bdb-4c2a-ab65-6fce12576f74" providerId="ADAL" clId="{7C941D0C-26B9-45AC-88B3-354D7F91C3BD}" dt="2021-09-05T01:11:28.791" v="1433" actId="14100"/>
          <ac:spMkLst>
            <pc:docMk/>
            <pc:sldMk cId="0" sldId="290"/>
            <ac:spMk id="195" creationId="{00000000-0000-0000-0000-000000000000}"/>
          </ac:spMkLst>
        </pc:spChg>
        <pc:graphicFrameChg chg="mod">
          <ac:chgData name="Chris Johnson" userId="ff589efc-7bdb-4c2a-ab65-6fce12576f74" providerId="ADAL" clId="{7C941D0C-26B9-45AC-88B3-354D7F91C3BD}" dt="2021-09-05T01:11:36.719" v="1434" actId="1076"/>
          <ac:graphicFrameMkLst>
            <pc:docMk/>
            <pc:sldMk cId="0" sldId="290"/>
            <ac:graphicFrameMk id="196" creationId="{00000000-0000-0000-0000-000000000000}"/>
          </ac:graphicFrameMkLst>
        </pc:graphicFrameChg>
      </pc:sldChg>
      <pc:sldChg chg="modSp mod">
        <pc:chgData name="Chris Johnson" userId="ff589efc-7bdb-4c2a-ab65-6fce12576f74" providerId="ADAL" clId="{7C941D0C-26B9-45AC-88B3-354D7F91C3BD}" dt="2021-09-05T01:11:58.311" v="1447" actId="1076"/>
        <pc:sldMkLst>
          <pc:docMk/>
          <pc:sldMk cId="0" sldId="291"/>
        </pc:sldMkLst>
        <pc:spChg chg="mod">
          <ac:chgData name="Chris Johnson" userId="ff589efc-7bdb-4c2a-ab65-6fce12576f74" providerId="ADAL" clId="{7C941D0C-26B9-45AC-88B3-354D7F91C3BD}" dt="2021-09-05T01:11:52.956" v="1446" actId="14100"/>
          <ac:spMkLst>
            <pc:docMk/>
            <pc:sldMk cId="0" sldId="291"/>
            <ac:spMk id="199" creationId="{00000000-0000-0000-0000-000000000000}"/>
          </ac:spMkLst>
        </pc:spChg>
        <pc:picChg chg="mod">
          <ac:chgData name="Chris Johnson" userId="ff589efc-7bdb-4c2a-ab65-6fce12576f74" providerId="ADAL" clId="{7C941D0C-26B9-45AC-88B3-354D7F91C3BD}" dt="2021-09-05T01:11:58.311" v="1447" actId="1076"/>
          <ac:picMkLst>
            <pc:docMk/>
            <pc:sldMk cId="0" sldId="291"/>
            <ac:picMk id="200" creationId="{00000000-0000-0000-0000-000000000000}"/>
          </ac:picMkLst>
        </pc:picChg>
      </pc:sldChg>
      <pc:sldChg chg="modSp mod">
        <pc:chgData name="Chris Johnson" userId="ff589efc-7bdb-4c2a-ab65-6fce12576f74" providerId="ADAL" clId="{7C941D0C-26B9-45AC-88B3-354D7F91C3BD}" dt="2021-09-05T01:12:27.121" v="1456" actId="1076"/>
        <pc:sldMkLst>
          <pc:docMk/>
          <pc:sldMk cId="0" sldId="292"/>
        </pc:sldMkLst>
        <pc:spChg chg="mod">
          <ac:chgData name="Chris Johnson" userId="ff589efc-7bdb-4c2a-ab65-6fce12576f74" providerId="ADAL" clId="{7C941D0C-26B9-45AC-88B3-354D7F91C3BD}" dt="2021-09-05T01:12:12.931" v="1452" actId="27636"/>
          <ac:spMkLst>
            <pc:docMk/>
            <pc:sldMk cId="0" sldId="292"/>
            <ac:spMk id="202" creationId="{00000000-0000-0000-0000-000000000000}"/>
          </ac:spMkLst>
        </pc:spChg>
        <pc:graphicFrameChg chg="mod modGraphic">
          <ac:chgData name="Chris Johnson" userId="ff589efc-7bdb-4c2a-ab65-6fce12576f74" providerId="ADAL" clId="{7C941D0C-26B9-45AC-88B3-354D7F91C3BD}" dt="2021-09-05T01:12:27.121" v="1456" actId="1076"/>
          <ac:graphicFrameMkLst>
            <pc:docMk/>
            <pc:sldMk cId="0" sldId="292"/>
            <ac:graphicFrameMk id="203" creationId="{00000000-0000-0000-0000-000000000000}"/>
          </ac:graphicFrameMkLst>
        </pc:graphicFrameChg>
      </pc:sldChg>
      <pc:sldChg chg="modSp mod">
        <pc:chgData name="Chris Johnson" userId="ff589efc-7bdb-4c2a-ab65-6fce12576f74" providerId="ADAL" clId="{7C941D0C-26B9-45AC-88B3-354D7F91C3BD}" dt="2021-09-05T01:12:58.861" v="1462" actId="1076"/>
        <pc:sldMkLst>
          <pc:docMk/>
          <pc:sldMk cId="0" sldId="293"/>
        </pc:sldMkLst>
        <pc:spChg chg="mod">
          <ac:chgData name="Chris Johnson" userId="ff589efc-7bdb-4c2a-ab65-6fce12576f74" providerId="ADAL" clId="{7C941D0C-26B9-45AC-88B3-354D7F91C3BD}" dt="2021-09-05T01:12:43.301" v="1460" actId="1036"/>
          <ac:spMkLst>
            <pc:docMk/>
            <pc:sldMk cId="0" sldId="293"/>
            <ac:spMk id="206" creationId="{00000000-0000-0000-0000-000000000000}"/>
          </ac:spMkLst>
        </pc:spChg>
        <pc:spChg chg="mod">
          <ac:chgData name="Chris Johnson" userId="ff589efc-7bdb-4c2a-ab65-6fce12576f74" providerId="ADAL" clId="{7C941D0C-26B9-45AC-88B3-354D7F91C3BD}" dt="2021-09-05T01:12:58.861" v="1462" actId="1076"/>
          <ac:spMkLst>
            <pc:docMk/>
            <pc:sldMk cId="0" sldId="293"/>
            <ac:spMk id="209" creationId="{00000000-0000-0000-0000-000000000000}"/>
          </ac:spMkLst>
        </pc:spChg>
        <pc:graphicFrameChg chg="modGraphic">
          <ac:chgData name="Chris Johnson" userId="ff589efc-7bdb-4c2a-ab65-6fce12576f74" providerId="ADAL" clId="{7C941D0C-26B9-45AC-88B3-354D7F91C3BD}" dt="2021-09-05T01:12:51.589" v="1461" actId="14100"/>
          <ac:graphicFrameMkLst>
            <pc:docMk/>
            <pc:sldMk cId="0" sldId="293"/>
            <ac:graphicFrameMk id="207" creationId="{00000000-0000-0000-0000-000000000000}"/>
          </ac:graphicFrameMkLst>
        </pc:graphicFrameChg>
      </pc:sldChg>
      <pc:sldChg chg="modSp mod">
        <pc:chgData name="Chris Johnson" userId="ff589efc-7bdb-4c2a-ab65-6fce12576f74" providerId="ADAL" clId="{7C941D0C-26B9-45AC-88B3-354D7F91C3BD}" dt="2021-09-05T01:13:08.601" v="1464" actId="14100"/>
        <pc:sldMkLst>
          <pc:docMk/>
          <pc:sldMk cId="0" sldId="294"/>
        </pc:sldMkLst>
        <pc:spChg chg="mod">
          <ac:chgData name="Chris Johnson" userId="ff589efc-7bdb-4c2a-ab65-6fce12576f74" providerId="ADAL" clId="{7C941D0C-26B9-45AC-88B3-354D7F91C3BD}" dt="2021-09-05T01:13:08.601" v="1464" actId="14100"/>
          <ac:spMkLst>
            <pc:docMk/>
            <pc:sldMk cId="0" sldId="294"/>
            <ac:spMk id="211" creationId="{00000000-0000-0000-0000-000000000000}"/>
          </ac:spMkLst>
        </pc:spChg>
      </pc:sldChg>
      <pc:sldChg chg="modSp mod modAnim">
        <pc:chgData name="Chris Johnson" userId="ff589efc-7bdb-4c2a-ab65-6fce12576f74" providerId="ADAL" clId="{7C941D0C-26B9-45AC-88B3-354D7F91C3BD}" dt="2021-09-05T01:13:34.493" v="1509" actId="27636"/>
        <pc:sldMkLst>
          <pc:docMk/>
          <pc:sldMk cId="0" sldId="295"/>
        </pc:sldMkLst>
        <pc:spChg chg="mod">
          <ac:chgData name="Chris Johnson" userId="ff589efc-7bdb-4c2a-ab65-6fce12576f74" providerId="ADAL" clId="{7C941D0C-26B9-45AC-88B3-354D7F91C3BD}" dt="2021-09-05T01:13:34.493" v="1509" actId="27636"/>
          <ac:spMkLst>
            <pc:docMk/>
            <pc:sldMk cId="0" sldId="295"/>
            <ac:spMk id="214" creationId="{00000000-0000-0000-0000-000000000000}"/>
          </ac:spMkLst>
        </pc:spChg>
      </pc:sldChg>
      <pc:sldChg chg="modSp mod">
        <pc:chgData name="Chris Johnson" userId="ff589efc-7bdb-4c2a-ab65-6fce12576f74" providerId="ADAL" clId="{7C941D0C-26B9-45AC-88B3-354D7F91C3BD}" dt="2021-09-05T01:14:09.335" v="1544" actId="1076"/>
        <pc:sldMkLst>
          <pc:docMk/>
          <pc:sldMk cId="0" sldId="296"/>
        </pc:sldMkLst>
        <pc:spChg chg="mod">
          <ac:chgData name="Chris Johnson" userId="ff589efc-7bdb-4c2a-ab65-6fce12576f74" providerId="ADAL" clId="{7C941D0C-26B9-45AC-88B3-354D7F91C3BD}" dt="2021-09-05T01:14:03.738" v="1542" actId="1036"/>
          <ac:spMkLst>
            <pc:docMk/>
            <pc:sldMk cId="0" sldId="296"/>
            <ac:spMk id="218" creationId="{00000000-0000-0000-0000-000000000000}"/>
          </ac:spMkLst>
        </pc:spChg>
        <pc:picChg chg="mod">
          <ac:chgData name="Chris Johnson" userId="ff589efc-7bdb-4c2a-ab65-6fce12576f74" providerId="ADAL" clId="{7C941D0C-26B9-45AC-88B3-354D7F91C3BD}" dt="2021-09-05T01:14:09.335" v="1544" actId="1076"/>
          <ac:picMkLst>
            <pc:docMk/>
            <pc:sldMk cId="0" sldId="296"/>
            <ac:picMk id="219" creationId="{00000000-0000-0000-0000-000000000000}"/>
          </ac:picMkLst>
        </pc:picChg>
      </pc:sldChg>
      <pc:sldChg chg="modSp mod">
        <pc:chgData name="Chris Johnson" userId="ff589efc-7bdb-4c2a-ab65-6fce12576f74" providerId="ADAL" clId="{7C941D0C-26B9-45AC-88B3-354D7F91C3BD}" dt="2021-09-05T01:14:25.943" v="1550" actId="14100"/>
        <pc:sldMkLst>
          <pc:docMk/>
          <pc:sldMk cId="0" sldId="297"/>
        </pc:sldMkLst>
        <pc:spChg chg="mod">
          <ac:chgData name="Chris Johnson" userId="ff589efc-7bdb-4c2a-ab65-6fce12576f74" providerId="ADAL" clId="{7C941D0C-26B9-45AC-88B3-354D7F91C3BD}" dt="2021-09-05T01:14:25.943" v="1550" actId="14100"/>
          <ac:spMkLst>
            <pc:docMk/>
            <pc:sldMk cId="0" sldId="297"/>
            <ac:spMk id="221" creationId="{00000000-0000-0000-0000-000000000000}"/>
          </ac:spMkLst>
        </pc:spChg>
      </pc:sldChg>
      <pc:sldChg chg="modSp mod modAnim">
        <pc:chgData name="Chris Johnson" userId="ff589efc-7bdb-4c2a-ab65-6fce12576f74" providerId="ADAL" clId="{7C941D0C-26B9-45AC-88B3-354D7F91C3BD}" dt="2021-09-05T01:14:52.526" v="1575" actId="1076"/>
        <pc:sldMkLst>
          <pc:docMk/>
          <pc:sldMk cId="0" sldId="298"/>
        </pc:sldMkLst>
        <pc:spChg chg="mod">
          <ac:chgData name="Chris Johnson" userId="ff589efc-7bdb-4c2a-ab65-6fce12576f74" providerId="ADAL" clId="{7C941D0C-26B9-45AC-88B3-354D7F91C3BD}" dt="2021-09-05T01:14:50.055" v="1574" actId="1036"/>
          <ac:spMkLst>
            <pc:docMk/>
            <pc:sldMk cId="0" sldId="298"/>
            <ac:spMk id="223" creationId="{00000000-0000-0000-0000-000000000000}"/>
          </ac:spMkLst>
        </pc:spChg>
        <pc:picChg chg="mod">
          <ac:chgData name="Chris Johnson" userId="ff589efc-7bdb-4c2a-ab65-6fce12576f74" providerId="ADAL" clId="{7C941D0C-26B9-45AC-88B3-354D7F91C3BD}" dt="2021-09-05T01:14:52.526" v="1575" actId="1076"/>
          <ac:picMkLst>
            <pc:docMk/>
            <pc:sldMk cId="0" sldId="298"/>
            <ac:picMk id="224" creationId="{00000000-0000-0000-0000-000000000000}"/>
          </ac:picMkLst>
        </pc:picChg>
      </pc:sldChg>
      <pc:sldChg chg="modSp mod">
        <pc:chgData name="Chris Johnson" userId="ff589efc-7bdb-4c2a-ab65-6fce12576f74" providerId="ADAL" clId="{7C941D0C-26B9-45AC-88B3-354D7F91C3BD}" dt="2021-09-05T01:15:23.639" v="1598" actId="1076"/>
        <pc:sldMkLst>
          <pc:docMk/>
          <pc:sldMk cId="0" sldId="299"/>
        </pc:sldMkLst>
        <pc:spChg chg="mod">
          <ac:chgData name="Chris Johnson" userId="ff589efc-7bdb-4c2a-ab65-6fce12576f74" providerId="ADAL" clId="{7C941D0C-26B9-45AC-88B3-354D7F91C3BD}" dt="2021-09-05T01:15:15.991" v="1597" actId="6549"/>
          <ac:spMkLst>
            <pc:docMk/>
            <pc:sldMk cId="0" sldId="299"/>
            <ac:spMk id="226" creationId="{00000000-0000-0000-0000-000000000000}"/>
          </ac:spMkLst>
        </pc:spChg>
        <pc:picChg chg="mod">
          <ac:chgData name="Chris Johnson" userId="ff589efc-7bdb-4c2a-ab65-6fce12576f74" providerId="ADAL" clId="{7C941D0C-26B9-45AC-88B3-354D7F91C3BD}" dt="2021-09-05T01:15:23.639" v="1598" actId="1076"/>
          <ac:picMkLst>
            <pc:docMk/>
            <pc:sldMk cId="0" sldId="299"/>
            <ac:picMk id="227" creationId="{00000000-0000-0000-0000-000000000000}"/>
          </ac:picMkLst>
        </pc:picChg>
      </pc:sldChg>
      <pc:sldChg chg="modSp mod">
        <pc:chgData name="Chris Johnson" userId="ff589efc-7bdb-4c2a-ab65-6fce12576f74" providerId="ADAL" clId="{7C941D0C-26B9-45AC-88B3-354D7F91C3BD}" dt="2021-09-05T01:16:13.440" v="1637" actId="1076"/>
        <pc:sldMkLst>
          <pc:docMk/>
          <pc:sldMk cId="0" sldId="300"/>
        </pc:sldMkLst>
        <pc:spChg chg="mod">
          <ac:chgData name="Chris Johnson" userId="ff589efc-7bdb-4c2a-ab65-6fce12576f74" providerId="ADAL" clId="{7C941D0C-26B9-45AC-88B3-354D7F91C3BD}" dt="2021-09-05T01:16:10.607" v="1636" actId="14100"/>
          <ac:spMkLst>
            <pc:docMk/>
            <pc:sldMk cId="0" sldId="300"/>
            <ac:spMk id="229" creationId="{00000000-0000-0000-0000-000000000000}"/>
          </ac:spMkLst>
        </pc:spChg>
        <pc:picChg chg="mod">
          <ac:chgData name="Chris Johnson" userId="ff589efc-7bdb-4c2a-ab65-6fce12576f74" providerId="ADAL" clId="{7C941D0C-26B9-45AC-88B3-354D7F91C3BD}" dt="2021-09-05T01:16:13.440" v="1637" actId="1076"/>
          <ac:picMkLst>
            <pc:docMk/>
            <pc:sldMk cId="0" sldId="300"/>
            <ac:picMk id="230" creationId="{00000000-0000-0000-0000-000000000000}"/>
          </ac:picMkLst>
        </pc:picChg>
      </pc:sldChg>
      <pc:sldChg chg="modSp mod modAnim">
        <pc:chgData name="Chris Johnson" userId="ff589efc-7bdb-4c2a-ab65-6fce12576f74" providerId="ADAL" clId="{7C941D0C-26B9-45AC-88B3-354D7F91C3BD}" dt="2021-09-05T01:17:08.711" v="1663" actId="1076"/>
        <pc:sldMkLst>
          <pc:docMk/>
          <pc:sldMk cId="0" sldId="301"/>
        </pc:sldMkLst>
        <pc:spChg chg="mod">
          <ac:chgData name="Chris Johnson" userId="ff589efc-7bdb-4c2a-ab65-6fce12576f74" providerId="ADAL" clId="{7C941D0C-26B9-45AC-88B3-354D7F91C3BD}" dt="2021-09-05T01:17:06.271" v="1662" actId="14100"/>
          <ac:spMkLst>
            <pc:docMk/>
            <pc:sldMk cId="0" sldId="301"/>
            <ac:spMk id="232" creationId="{00000000-0000-0000-0000-000000000000}"/>
          </ac:spMkLst>
        </pc:spChg>
        <pc:picChg chg="mod">
          <ac:chgData name="Chris Johnson" userId="ff589efc-7bdb-4c2a-ab65-6fce12576f74" providerId="ADAL" clId="{7C941D0C-26B9-45AC-88B3-354D7F91C3BD}" dt="2021-09-05T01:17:08.711" v="1663" actId="1076"/>
          <ac:picMkLst>
            <pc:docMk/>
            <pc:sldMk cId="0" sldId="301"/>
            <ac:picMk id="233" creationId="{00000000-0000-0000-0000-000000000000}"/>
          </ac:picMkLst>
        </pc:picChg>
      </pc:sldChg>
      <pc:sldChg chg="modSp mod modAnim">
        <pc:chgData name="Chris Johnson" userId="ff589efc-7bdb-4c2a-ab65-6fce12576f74" providerId="ADAL" clId="{7C941D0C-26B9-45AC-88B3-354D7F91C3BD}" dt="2021-09-05T01:21:15.951" v="1795" actId="14100"/>
        <pc:sldMkLst>
          <pc:docMk/>
          <pc:sldMk cId="0" sldId="302"/>
        </pc:sldMkLst>
        <pc:spChg chg="mod">
          <ac:chgData name="Chris Johnson" userId="ff589efc-7bdb-4c2a-ab65-6fce12576f74" providerId="ADAL" clId="{7C941D0C-26B9-45AC-88B3-354D7F91C3BD}" dt="2021-09-05T01:21:15.951" v="1795" actId="14100"/>
          <ac:spMkLst>
            <pc:docMk/>
            <pc:sldMk cId="0" sldId="302"/>
            <ac:spMk id="235" creationId="{00000000-0000-0000-0000-000000000000}"/>
          </ac:spMkLst>
        </pc:spChg>
      </pc:sldChg>
      <pc:sldChg chg="modSp mod modAnim">
        <pc:chgData name="Chris Johnson" userId="ff589efc-7bdb-4c2a-ab65-6fce12576f74" providerId="ADAL" clId="{7C941D0C-26B9-45AC-88B3-354D7F91C3BD}" dt="2021-09-05T01:21:06.316" v="1794" actId="14100"/>
        <pc:sldMkLst>
          <pc:docMk/>
          <pc:sldMk cId="0" sldId="303"/>
        </pc:sldMkLst>
        <pc:spChg chg="mod">
          <ac:chgData name="Chris Johnson" userId="ff589efc-7bdb-4c2a-ab65-6fce12576f74" providerId="ADAL" clId="{7C941D0C-26B9-45AC-88B3-354D7F91C3BD}" dt="2021-09-05T01:21:06.316" v="1794" actId="14100"/>
          <ac:spMkLst>
            <pc:docMk/>
            <pc:sldMk cId="0" sldId="303"/>
            <ac:spMk id="237" creationId="{00000000-0000-0000-0000-000000000000}"/>
          </ac:spMkLst>
        </pc:spChg>
      </pc:sldChg>
      <pc:sldChg chg="modSp add del mod ord">
        <pc:chgData name="Chris Johnson" userId="ff589efc-7bdb-4c2a-ab65-6fce12576f74" providerId="ADAL" clId="{7C941D0C-26B9-45AC-88B3-354D7F91C3BD}" dt="2021-09-05T01:08:41.894" v="1324" actId="47"/>
        <pc:sldMkLst>
          <pc:docMk/>
          <pc:sldMk cId="1668774988" sldId="304"/>
        </pc:sldMkLst>
        <pc:spChg chg="mod">
          <ac:chgData name="Chris Johnson" userId="ff589efc-7bdb-4c2a-ab65-6fce12576f74" providerId="ADAL" clId="{7C941D0C-26B9-45AC-88B3-354D7F91C3BD}" dt="2021-09-05T01:01:51.692" v="1019"/>
          <ac:spMkLst>
            <pc:docMk/>
            <pc:sldMk cId="1668774988" sldId="304"/>
            <ac:spMk id="84" creationId="{00000000-0000-0000-0000-000000000000}"/>
          </ac:spMkLst>
        </pc:spChg>
      </pc:sldChg>
      <pc:sldChg chg="modSp add mod">
        <pc:chgData name="Chris Johnson" userId="ff589efc-7bdb-4c2a-ab65-6fce12576f74" providerId="ADAL" clId="{7C941D0C-26B9-45AC-88B3-354D7F91C3BD}" dt="2021-09-05T01:08:46.970" v="1327" actId="1035"/>
        <pc:sldMkLst>
          <pc:docMk/>
          <pc:sldMk cId="3270192098" sldId="305"/>
        </pc:sldMkLst>
        <pc:spChg chg="mod">
          <ac:chgData name="Chris Johnson" userId="ff589efc-7bdb-4c2a-ab65-6fce12576f74" providerId="ADAL" clId="{7C941D0C-26B9-45AC-88B3-354D7F91C3BD}" dt="2021-09-05T01:08:32.363" v="1323" actId="20577"/>
          <ac:spMkLst>
            <pc:docMk/>
            <pc:sldMk cId="3270192098" sldId="305"/>
            <ac:spMk id="84" creationId="{00000000-0000-0000-0000-000000000000}"/>
          </ac:spMkLst>
        </pc:spChg>
        <pc:spChg chg="mod">
          <ac:chgData name="Chris Johnson" userId="ff589efc-7bdb-4c2a-ab65-6fce12576f74" providerId="ADAL" clId="{7C941D0C-26B9-45AC-88B3-354D7F91C3BD}" dt="2021-09-05T01:08:46.970" v="1327" actId="1035"/>
          <ac:spMkLst>
            <pc:docMk/>
            <pc:sldMk cId="3270192098" sldId="305"/>
            <ac:spMk id="85" creationId="{00000000-0000-0000-0000-000000000000}"/>
          </ac:spMkLst>
        </pc:spChg>
      </pc:sldChg>
      <pc:sldChg chg="modSp add del mod">
        <pc:chgData name="Chris Johnson" userId="ff589efc-7bdb-4c2a-ab65-6fce12576f74" providerId="ADAL" clId="{7C941D0C-26B9-45AC-88B3-354D7F91C3BD}" dt="2021-09-05T01:03:54.512" v="1045" actId="47"/>
        <pc:sldMkLst>
          <pc:docMk/>
          <pc:sldMk cId="3988731085" sldId="305"/>
        </pc:sldMkLst>
        <pc:spChg chg="mod">
          <ac:chgData name="Chris Johnson" userId="ff589efc-7bdb-4c2a-ab65-6fce12576f74" providerId="ADAL" clId="{7C941D0C-26B9-45AC-88B3-354D7F91C3BD}" dt="2021-09-05T01:03:35.132" v="1044" actId="255"/>
          <ac:spMkLst>
            <pc:docMk/>
            <pc:sldMk cId="3988731085" sldId="305"/>
            <ac:spMk id="8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CA"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CA"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CA"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CA"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CA"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CA"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CA"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CA"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CA"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4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CA"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5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CA" sz="3200" b="0" strike="noStrike" spc="-1">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C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CA" sz="3200" b="0" strike="noStrike" spc="-1">
              <a:latin typeface="Arial"/>
            </a:endParaRPr>
          </a:p>
        </p:txBody>
      </p:sp>
      <p:sp>
        <p:nvSpPr>
          <p:cNvPr id="5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CA" sz="3200" b="0" strike="noStrike" spc="-1">
              <a:latin typeface="Arial"/>
            </a:endParaRPr>
          </a:p>
        </p:txBody>
      </p:sp>
      <p:sp>
        <p:nvSpPr>
          <p:cNvPr id="6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C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6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CA" sz="3200" b="0" strike="noStrike" spc="-1">
              <a:latin typeface="Arial"/>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CA" sz="3200" b="0" strike="noStrike" spc="-1">
              <a:latin typeface="Arial"/>
            </a:endParaRPr>
          </a:p>
        </p:txBody>
      </p:sp>
      <p:sp>
        <p:nvSpPr>
          <p:cNvPr id="6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CA"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CA" sz="3200" b="0" strike="noStrike" spc="-1">
              <a:latin typeface="Arial"/>
            </a:endParaRPr>
          </a:p>
        </p:txBody>
      </p:sp>
      <p:sp>
        <p:nvSpPr>
          <p:cNvPr id="6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7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CA" sz="3200" b="0" strike="noStrike" spc="-1">
              <a:latin typeface="Arial"/>
            </a:endParaRPr>
          </a:p>
        </p:txBody>
      </p:sp>
      <p:sp>
        <p:nvSpPr>
          <p:cNvPr id="7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7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CA" sz="3200" b="0" strike="noStrike" spc="-1">
              <a:latin typeface="Arial"/>
            </a:endParaRPr>
          </a:p>
        </p:txBody>
      </p:sp>
      <p:sp>
        <p:nvSpPr>
          <p:cNvPr id="7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CA" sz="3200" b="0" strike="noStrike" spc="-1">
              <a:latin typeface="Arial"/>
            </a:endParaRPr>
          </a:p>
        </p:txBody>
      </p:sp>
      <p:sp>
        <p:nvSpPr>
          <p:cNvPr id="7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CA" sz="3200" b="0" strike="noStrike" spc="-1">
              <a:latin typeface="Arial"/>
            </a:endParaRPr>
          </a:p>
        </p:txBody>
      </p:sp>
      <p:sp>
        <p:nvSpPr>
          <p:cNvPr id="7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7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CA" sz="3200" b="0" strike="noStrike" spc="-1">
              <a:latin typeface="Arial"/>
            </a:endParaRPr>
          </a:p>
        </p:txBody>
      </p:sp>
      <p:sp>
        <p:nvSpPr>
          <p:cNvPr id="7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CA" sz="3200" b="0" strike="noStrike" spc="-1">
              <a:latin typeface="Arial"/>
            </a:endParaRPr>
          </a:p>
        </p:txBody>
      </p:sp>
      <p:sp>
        <p:nvSpPr>
          <p:cNvPr id="8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CA" sz="3200" b="0" strike="noStrike" spc="-1">
              <a:latin typeface="Arial"/>
            </a:endParaRPr>
          </a:p>
        </p:txBody>
      </p:sp>
      <p:sp>
        <p:nvSpPr>
          <p:cNvPr id="8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CA" sz="3200" b="0" strike="noStrike" spc="-1">
              <a:latin typeface="Arial"/>
            </a:endParaRPr>
          </a:p>
        </p:txBody>
      </p:sp>
      <p:sp>
        <p:nvSpPr>
          <p:cNvPr id="8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CA" sz="3200" b="0" strike="noStrike" spc="-1">
              <a:latin typeface="Arial"/>
            </a:endParaRPr>
          </a:p>
        </p:txBody>
      </p:sp>
      <p:sp>
        <p:nvSpPr>
          <p:cNvPr id="8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CA"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C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CA"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CA"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CA"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CA"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CA"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CA"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CA"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CA"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CustomShape 1"/>
          <p:cNvSpPr/>
          <p:nvPr/>
        </p:nvSpPr>
        <p:spPr>
          <a:xfrm>
            <a:off x="0" y="2019600"/>
            <a:ext cx="12191400" cy="410508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7" name="Picture 6"/>
          <p:cNvPicPr/>
          <p:nvPr/>
        </p:nvPicPr>
        <p:blipFill>
          <a:blip r:embed="rId14"/>
          <a:srcRect t="1526" b="-1526"/>
          <a:stretch/>
        </p:blipFill>
        <p:spPr>
          <a:xfrm>
            <a:off x="0" y="6126480"/>
            <a:ext cx="12191400" cy="742320"/>
          </a:xfrm>
          <a:prstGeom prst="rect">
            <a:avLst/>
          </a:prstGeom>
          <a:ln>
            <a:noFill/>
          </a:ln>
        </p:spPr>
      </p:pic>
      <p:sp>
        <p:nvSpPr>
          <p:cNvPr id="2" name="Line 2"/>
          <p:cNvSpPr/>
          <p:nvPr/>
        </p:nvSpPr>
        <p:spPr>
          <a:xfrm>
            <a:off x="0" y="6128280"/>
            <a:ext cx="12191760" cy="0"/>
          </a:xfrm>
          <a:prstGeom prst="line">
            <a:avLst/>
          </a:prstGeom>
          <a:ln w="12600">
            <a:solidFill>
              <a:srgbClr val="000001"/>
            </a:solidFill>
            <a:round/>
          </a:ln>
        </p:spPr>
        <p:style>
          <a:lnRef idx="1">
            <a:schemeClr val="accent1"/>
          </a:lnRef>
          <a:fillRef idx="0">
            <a:schemeClr val="accent1"/>
          </a:fillRef>
          <a:effectRef idx="0">
            <a:schemeClr val="accent1"/>
          </a:effectRef>
          <a:fontRef idx="minor"/>
        </p:style>
      </p:sp>
      <p:sp>
        <p:nvSpPr>
          <p:cNvPr id="3" name="Line 3"/>
          <p:cNvSpPr/>
          <p:nvPr/>
        </p:nvSpPr>
        <p:spPr>
          <a:xfrm>
            <a:off x="2417760" y="3528360"/>
            <a:ext cx="8636760" cy="0"/>
          </a:xfrm>
          <a:prstGeom prst="line">
            <a:avLst/>
          </a:prstGeom>
          <a:ln w="31680">
            <a:round/>
          </a:ln>
        </p:spPr>
        <p:style>
          <a:lnRef idx="3">
            <a:schemeClr val="accent1"/>
          </a:lnRef>
          <a:fillRef idx="0">
            <a:schemeClr val="accent1"/>
          </a:fillRef>
          <a:effectRef idx="2">
            <a:schemeClr val="accent1"/>
          </a:effectRef>
          <a:fontRef idx="minor"/>
        </p:style>
      </p:sp>
      <p:sp>
        <p:nvSpPr>
          <p:cNvPr id="4" name="PlaceHolder 4"/>
          <p:cNvSpPr>
            <a:spLocks noGrp="1"/>
          </p:cNvSpPr>
          <p:nvPr>
            <p:ph type="title"/>
          </p:nvPr>
        </p:nvSpPr>
        <p:spPr>
          <a:xfrm>
            <a:off x="1451520" y="804600"/>
            <a:ext cx="9602640" cy="1048680"/>
          </a:xfrm>
          <a:prstGeom prst="rect">
            <a:avLst/>
          </a:prstGeom>
        </p:spPr>
        <p:txBody>
          <a:bodyPr lIns="0" tIns="0" rIns="0" bIns="0" anchor="ctr">
            <a:noAutofit/>
          </a:bodyPr>
          <a:lstStyle/>
          <a:p>
            <a:r>
              <a:rPr lang="en-CA" sz="1800" b="0" strike="noStrike" spc="-1">
                <a:latin typeface="Arial"/>
              </a:rPr>
              <a:t>Click to edit the title text format</a:t>
            </a:r>
          </a:p>
        </p:txBody>
      </p:sp>
      <p:sp>
        <p:nvSpPr>
          <p:cNvPr id="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C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CA" sz="2800" b="0" strike="noStrike" spc="-1">
                <a:latin typeface="Arial"/>
              </a:rPr>
              <a:t>Second Outline Level</a:t>
            </a:r>
          </a:p>
          <a:p>
            <a:pPr marL="1296000" lvl="2" indent="-288000">
              <a:spcBef>
                <a:spcPts val="850"/>
              </a:spcBef>
              <a:buClr>
                <a:srgbClr val="000000"/>
              </a:buClr>
              <a:buSzPct val="45000"/>
              <a:buFont typeface="Wingdings" charset="2"/>
              <a:buChar char=""/>
            </a:pPr>
            <a:r>
              <a:rPr lang="en-CA" sz="2400" b="0" strike="noStrike" spc="-1">
                <a:latin typeface="Arial"/>
              </a:rPr>
              <a:t>Third Outline Level</a:t>
            </a:r>
          </a:p>
          <a:p>
            <a:pPr marL="1728000" lvl="3" indent="-216000">
              <a:spcBef>
                <a:spcPts val="567"/>
              </a:spcBef>
              <a:buClr>
                <a:srgbClr val="000000"/>
              </a:buClr>
              <a:buSzPct val="75000"/>
              <a:buFont typeface="Symbol" charset="2"/>
              <a:buChar char=""/>
            </a:pPr>
            <a:r>
              <a:rPr lang="en-CA" sz="2000" b="0" strike="noStrike" spc="-1">
                <a:latin typeface="Arial"/>
              </a:rPr>
              <a:t>Fourth Outline Level</a:t>
            </a:r>
          </a:p>
          <a:p>
            <a:pPr marL="2160000" lvl="4" indent="-216000">
              <a:spcBef>
                <a:spcPts val="283"/>
              </a:spcBef>
              <a:buClr>
                <a:srgbClr val="000000"/>
              </a:buClr>
              <a:buSzPct val="45000"/>
              <a:buFont typeface="Wingdings" charset="2"/>
              <a:buChar char=""/>
            </a:pPr>
            <a:r>
              <a:rPr lang="en-CA" sz="2000" b="0" strike="noStrike" spc="-1">
                <a:latin typeface="Arial"/>
              </a:rPr>
              <a:t>Fifth Outline Level</a:t>
            </a:r>
          </a:p>
          <a:p>
            <a:pPr marL="2592000" lvl="5" indent="-216000">
              <a:spcBef>
                <a:spcPts val="283"/>
              </a:spcBef>
              <a:buClr>
                <a:srgbClr val="000000"/>
              </a:buClr>
              <a:buSzPct val="45000"/>
              <a:buFont typeface="Wingdings" charset="2"/>
              <a:buChar char=""/>
            </a:pPr>
            <a:r>
              <a:rPr lang="en-CA" sz="2000" b="0" strike="noStrike" spc="-1">
                <a:latin typeface="Arial"/>
              </a:rPr>
              <a:t>Sixth Outline Level</a:t>
            </a:r>
          </a:p>
          <a:p>
            <a:pPr marL="3024000" lvl="6" indent="-216000">
              <a:spcBef>
                <a:spcPts val="283"/>
              </a:spcBef>
              <a:buClr>
                <a:srgbClr val="000000"/>
              </a:buClr>
              <a:buSzPct val="45000"/>
              <a:buFont typeface="Wingdings" charset="2"/>
              <a:buChar char=""/>
            </a:pPr>
            <a:r>
              <a:rPr lang="en-C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42" name="CustomShape 1"/>
          <p:cNvSpPr/>
          <p:nvPr/>
        </p:nvSpPr>
        <p:spPr>
          <a:xfrm>
            <a:off x="0" y="2019600"/>
            <a:ext cx="12191400" cy="4105080"/>
          </a:xfrm>
          <a:prstGeom prst="rect">
            <a:avLst/>
          </a:prstGeom>
          <a:gradFill rotWithShape="0">
            <a:gsLst>
              <a:gs pos="0">
                <a:srgbClr val="DFDBD5">
                  <a:alpha val="0"/>
                </a:srgbClr>
              </a:gs>
              <a:gs pos="100000">
                <a:srgbClr val="DFDBD5"/>
              </a:gs>
            </a:gsLst>
            <a:lin ang="5400000"/>
          </a:gradFill>
          <a:ln>
            <a:noFill/>
          </a:ln>
        </p:spPr>
        <p:style>
          <a:lnRef idx="2">
            <a:schemeClr val="accent1">
              <a:shade val="50000"/>
            </a:schemeClr>
          </a:lnRef>
          <a:fillRef idx="1">
            <a:schemeClr val="accent1"/>
          </a:fillRef>
          <a:effectRef idx="0">
            <a:schemeClr val="accent1"/>
          </a:effectRef>
          <a:fontRef idx="minor"/>
        </p:style>
      </p:sp>
      <p:pic>
        <p:nvPicPr>
          <p:cNvPr id="43" name="Picture 6"/>
          <p:cNvPicPr/>
          <p:nvPr/>
        </p:nvPicPr>
        <p:blipFill>
          <a:blip r:embed="rId14"/>
          <a:srcRect t="1526" b="-1526"/>
          <a:stretch/>
        </p:blipFill>
        <p:spPr>
          <a:xfrm>
            <a:off x="0" y="6126480"/>
            <a:ext cx="12191400" cy="742320"/>
          </a:xfrm>
          <a:prstGeom prst="rect">
            <a:avLst/>
          </a:prstGeom>
          <a:ln>
            <a:noFill/>
          </a:ln>
        </p:spPr>
      </p:pic>
      <p:sp>
        <p:nvSpPr>
          <p:cNvPr id="44" name="Line 2"/>
          <p:cNvSpPr/>
          <p:nvPr/>
        </p:nvSpPr>
        <p:spPr>
          <a:xfrm>
            <a:off x="0" y="6128280"/>
            <a:ext cx="12191760" cy="0"/>
          </a:xfrm>
          <a:prstGeom prst="line">
            <a:avLst/>
          </a:prstGeom>
          <a:ln w="12600">
            <a:solidFill>
              <a:srgbClr val="000001"/>
            </a:solidFill>
            <a:round/>
          </a:ln>
        </p:spPr>
        <p:style>
          <a:lnRef idx="1">
            <a:schemeClr val="accent1"/>
          </a:lnRef>
          <a:fillRef idx="0">
            <a:schemeClr val="accent1"/>
          </a:fillRef>
          <a:effectRef idx="0">
            <a:schemeClr val="accent1"/>
          </a:effectRef>
          <a:fontRef idx="minor"/>
        </p:style>
      </p:sp>
      <p:sp>
        <p:nvSpPr>
          <p:cNvPr id="45" name="Line 3"/>
          <p:cNvSpPr/>
          <p:nvPr/>
        </p:nvSpPr>
        <p:spPr>
          <a:xfrm>
            <a:off x="1453680" y="1846800"/>
            <a:ext cx="9607680" cy="0"/>
          </a:xfrm>
          <a:prstGeom prst="line">
            <a:avLst/>
          </a:prstGeom>
          <a:ln w="31680">
            <a:round/>
          </a:ln>
        </p:spPr>
        <p:style>
          <a:lnRef idx="3">
            <a:schemeClr val="accent1"/>
          </a:lnRef>
          <a:fillRef idx="0">
            <a:schemeClr val="accent1"/>
          </a:fillRef>
          <a:effectRef idx="2">
            <a:schemeClr val="accent1"/>
          </a:effectRef>
          <a:fontRef idx="minor"/>
        </p:style>
      </p:sp>
      <p:sp>
        <p:nvSpPr>
          <p:cNvPr id="46"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CA" sz="4400" b="0" strike="noStrike" spc="-1">
                <a:latin typeface="Arial"/>
              </a:rPr>
              <a:t>Click to edit the title text format</a:t>
            </a:r>
          </a:p>
        </p:txBody>
      </p:sp>
      <p:sp>
        <p:nvSpPr>
          <p:cNvPr id="4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C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CA" sz="2800" b="0" strike="noStrike" spc="-1">
                <a:latin typeface="Arial"/>
              </a:rPr>
              <a:t>Second Outline Level</a:t>
            </a:r>
          </a:p>
          <a:p>
            <a:pPr marL="1296000" lvl="2" indent="-288000">
              <a:spcBef>
                <a:spcPts val="850"/>
              </a:spcBef>
              <a:buClr>
                <a:srgbClr val="000000"/>
              </a:buClr>
              <a:buSzPct val="45000"/>
              <a:buFont typeface="Wingdings" charset="2"/>
              <a:buChar char=""/>
            </a:pPr>
            <a:r>
              <a:rPr lang="en-CA" sz="2400" b="0" strike="noStrike" spc="-1">
                <a:latin typeface="Arial"/>
              </a:rPr>
              <a:t>Third Outline Level</a:t>
            </a:r>
          </a:p>
          <a:p>
            <a:pPr marL="1728000" lvl="3" indent="-216000">
              <a:spcBef>
                <a:spcPts val="567"/>
              </a:spcBef>
              <a:buClr>
                <a:srgbClr val="000000"/>
              </a:buClr>
              <a:buSzPct val="75000"/>
              <a:buFont typeface="Symbol" charset="2"/>
              <a:buChar char=""/>
            </a:pPr>
            <a:r>
              <a:rPr lang="en-CA" sz="2000" b="0" strike="noStrike" spc="-1">
                <a:latin typeface="Arial"/>
              </a:rPr>
              <a:t>Fourth Outline Level</a:t>
            </a:r>
          </a:p>
          <a:p>
            <a:pPr marL="2160000" lvl="4" indent="-216000">
              <a:spcBef>
                <a:spcPts val="283"/>
              </a:spcBef>
              <a:buClr>
                <a:srgbClr val="000000"/>
              </a:buClr>
              <a:buSzPct val="45000"/>
              <a:buFont typeface="Wingdings" charset="2"/>
              <a:buChar char=""/>
            </a:pPr>
            <a:r>
              <a:rPr lang="en-CA" sz="2000" b="0" strike="noStrike" spc="-1">
                <a:latin typeface="Arial"/>
              </a:rPr>
              <a:t>Fifth Outline Level</a:t>
            </a:r>
          </a:p>
          <a:p>
            <a:pPr marL="2592000" lvl="5" indent="-216000">
              <a:spcBef>
                <a:spcPts val="283"/>
              </a:spcBef>
              <a:buClr>
                <a:srgbClr val="000000"/>
              </a:buClr>
              <a:buSzPct val="45000"/>
              <a:buFont typeface="Wingdings" charset="2"/>
              <a:buChar char=""/>
            </a:pPr>
            <a:r>
              <a:rPr lang="en-CA" sz="2000" b="0" strike="noStrike" spc="-1">
                <a:latin typeface="Arial"/>
              </a:rPr>
              <a:t>Sixth Outline Level</a:t>
            </a:r>
          </a:p>
          <a:p>
            <a:pPr marL="3024000" lvl="6" indent="-216000">
              <a:spcBef>
                <a:spcPts val="283"/>
              </a:spcBef>
              <a:buClr>
                <a:srgbClr val="000000"/>
              </a:buClr>
              <a:buSzPct val="45000"/>
              <a:buFont typeface="Wingdings" charset="2"/>
              <a:buChar char=""/>
            </a:pPr>
            <a:r>
              <a:rPr lang="en-C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3.0/"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iki.cdot.senecacollege.ca/wiki/Course_Policies_for_ULI101#Assignment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side.senecacollege.ca/its/software/myapp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employees.senecacollege.ca/spaces/77/it-services/wiki/view/3716/vpn" TargetMode="External"/><Relationship Id="rId2" Type="http://schemas.openxmlformats.org/officeDocument/2006/relationships/hyperlink" Target="https://en.wikipedia.org/wiki/Multi-factor_authentication" TargetMode="Externa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earth.li/~sgtatham/putty/latest/w64/putty-64bit-0.76-installer.msi"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iki.cdot.senecacollege.ca/wiki/Tutorial_1:_Using_Your_Matrix_Server_Account#INVESTIGATION_1:_ACCESSING_YOUR_MATRIX_LINUX_ACCOUN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iki.cdot.senecacollege.ca/wiki/ULI101" TargetMode="External"/><Relationship Id="rId2" Type="http://schemas.openxmlformats.org/officeDocument/2006/relationships/hyperlink" Target="https://ict.senecacollege.ca/~uli101/" TargetMode="Externa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en.tldp.org/" TargetMode="External"/><Relationship Id="rId4" Type="http://schemas.openxmlformats.org/officeDocument/2006/relationships/hyperlink" Target="https://my.senecacollege.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ohn.smith@senecacollege.ca"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ct.senecacollege.ca/course/uli101/"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964880" y="1682980"/>
            <a:ext cx="9239148" cy="35244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0" anchor="b">
            <a:normAutofit/>
          </a:bodyPr>
          <a:lstStyle/>
          <a:p>
            <a:pPr>
              <a:lnSpc>
                <a:spcPct val="100000"/>
              </a:lnSpc>
              <a:spcAft>
                <a:spcPts val="1199"/>
              </a:spcAft>
            </a:pPr>
            <a:r>
              <a:rPr lang="en-US" sz="2400" b="0" strike="noStrike" cap="all" spc="-1" dirty="0">
                <a:solidFill>
                  <a:srgbClr val="000000"/>
                </a:solidFill>
                <a:latin typeface="Gill Sans MT"/>
              </a:rPr>
              <a:t>  ULI101:  Introduction to Unix / Linux  and the Internet</a:t>
            </a:r>
            <a:br>
              <a:rPr dirty="0"/>
            </a:br>
            <a:r>
              <a:rPr lang="en-US" sz="1200" b="0" strike="noStrike" cap="all" spc="-1" dirty="0">
                <a:solidFill>
                  <a:srgbClr val="000000"/>
                </a:solidFill>
                <a:latin typeface="Gill Sans MT"/>
              </a:rPr>
              <a:t> </a:t>
            </a:r>
            <a:br>
              <a:rPr dirty="0"/>
            </a:br>
            <a:r>
              <a:rPr lang="en-US" sz="2200" b="0" strike="noStrike" cap="all" spc="-1" dirty="0">
                <a:solidFill>
                  <a:srgbClr val="000000"/>
                </a:solidFill>
                <a:latin typeface="Gill Sans MT"/>
              </a:rPr>
              <a:t>  </a:t>
            </a:r>
            <a:br>
              <a:rPr dirty="0"/>
            </a:br>
            <a:r>
              <a:rPr lang="en-US" sz="2200" b="0" strike="noStrike" cap="all" spc="-1" dirty="0">
                <a:solidFill>
                  <a:srgbClr val="000000"/>
                </a:solidFill>
                <a:latin typeface="Gill Sans MT"/>
              </a:rPr>
              <a:t>   </a:t>
            </a:r>
            <a:r>
              <a:rPr lang="en-US" sz="2200" b="0" strike="noStrike" cap="all" spc="-1" dirty="0">
                <a:solidFill>
                  <a:srgbClr val="0070C0"/>
                </a:solidFill>
                <a:latin typeface="Gill Sans MT"/>
              </a:rPr>
              <a:t>Week1:</a:t>
            </a:r>
            <a:r>
              <a:rPr lang="en-US" sz="2200" b="0" strike="noStrike" cap="all" spc="-1" dirty="0">
                <a:solidFill>
                  <a:srgbClr val="000000"/>
                </a:solidFill>
                <a:latin typeface="Gill Sans MT"/>
              </a:rPr>
              <a:t>  </a:t>
            </a:r>
            <a:r>
              <a:rPr lang="en-US" sz="2200" b="0" strike="noStrike" cap="all" spc="-1" dirty="0">
                <a:solidFill>
                  <a:srgbClr val="0070C0"/>
                </a:solidFill>
                <a:latin typeface="Gill Sans MT"/>
              </a:rPr>
              <a:t>lesson 1</a:t>
            </a:r>
            <a:br>
              <a:rPr dirty="0"/>
            </a:br>
            <a:br>
              <a:rPr dirty="0"/>
            </a:br>
            <a:r>
              <a:rPr lang="en-US" sz="2200" b="0" strike="noStrike" cap="all" spc="-1" dirty="0">
                <a:solidFill>
                  <a:srgbClr val="000000"/>
                </a:solidFill>
                <a:latin typeface="Gill Sans MT"/>
              </a:rPr>
              <a:t>   </a:t>
            </a:r>
            <a:r>
              <a:rPr lang="en-US" sz="2200" b="0" strike="noStrike" cap="all" spc="-1" dirty="0">
                <a:solidFill>
                  <a:srgbClr val="0070C0"/>
                </a:solidFill>
                <a:latin typeface="Gill Sans MT"/>
              </a:rPr>
              <a:t>Course Introduction </a:t>
            </a:r>
            <a:r>
              <a:rPr lang="en-US" sz="2200" b="0" strike="noStrike" cap="all" spc="-1" dirty="0">
                <a:solidFill>
                  <a:srgbClr val="000000"/>
                </a:solidFill>
                <a:latin typeface="Gill Sans MT"/>
              </a:rPr>
              <a:t>/</a:t>
            </a:r>
            <a:r>
              <a:rPr lang="en-US" sz="2200" b="0" strike="noStrike" cap="all" spc="-1" dirty="0">
                <a:solidFill>
                  <a:srgbClr val="0070C0"/>
                </a:solidFill>
                <a:latin typeface="Gill Sans MT"/>
              </a:rPr>
              <a:t> Unix and Linux Background</a:t>
            </a:r>
            <a:br>
              <a:rPr dirty="0"/>
            </a:br>
            <a:r>
              <a:rPr lang="en-US" sz="2200" b="0" strike="noStrike" cap="all" spc="-1" dirty="0">
                <a:solidFill>
                  <a:srgbClr val="0070C0"/>
                </a:solidFill>
                <a:latin typeface="Gill Sans MT"/>
              </a:rPr>
              <a:t>   ACCESSING YOUR Linux Matrix server account</a:t>
            </a:r>
            <a:br>
              <a:rPr dirty="0"/>
            </a:br>
            <a:br>
              <a:rPr dirty="0"/>
            </a:br>
            <a:br>
              <a:rPr dirty="0"/>
            </a:br>
            <a:endParaRPr lang="en-CA" sz="2200" b="0" strike="noStrike" spc="-1" dirty="0">
              <a:latin typeface="Arial"/>
            </a:endParaRPr>
          </a:p>
        </p:txBody>
      </p:sp>
      <p:sp>
        <p:nvSpPr>
          <p:cNvPr id="85" name="CustomShape 2"/>
          <p:cNvSpPr/>
          <p:nvPr/>
        </p:nvSpPr>
        <p:spPr>
          <a:xfrm>
            <a:off x="1964880" y="4941720"/>
            <a:ext cx="9089280" cy="97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rmAutofit/>
          </a:bodyPr>
          <a:lstStyle/>
          <a:p>
            <a:pPr>
              <a:lnSpc>
                <a:spcPct val="120000"/>
              </a:lnSpc>
              <a:spcBef>
                <a:spcPts val="1001"/>
              </a:spcBef>
              <a:tabLst>
                <a:tab pos="0" algn="l"/>
              </a:tabLst>
            </a:pPr>
            <a:r>
              <a:rPr lang="en-CA" sz="1800" b="0" strike="noStrike" cap="all" spc="-1">
                <a:solidFill>
                  <a:srgbClr val="000000"/>
                </a:solidFill>
                <a:latin typeface="Gill Sans MT"/>
              </a:rPr>
              <a:t>Photos and icons used in this slide show are licensed under </a:t>
            </a:r>
            <a:r>
              <a:rPr lang="en-CA" sz="1800" b="0" u="sng" strike="noStrike" cap="all" spc="-1">
                <a:solidFill>
                  <a:srgbClr val="FA2B5C"/>
                </a:solidFill>
                <a:uFillTx/>
                <a:latin typeface="Gill Sans MT"/>
                <a:hlinkClick r:id="rId2"/>
              </a:rPr>
              <a:t>CC BY-SA</a:t>
            </a:r>
            <a:endParaRPr lang="en-CA" sz="1800" b="0" strike="noStrike" spc="-1">
              <a:latin typeface="Arial"/>
            </a:endParaRPr>
          </a:p>
          <a:p>
            <a:pPr>
              <a:lnSpc>
                <a:spcPct val="120000"/>
              </a:lnSpc>
              <a:spcBef>
                <a:spcPts val="1001"/>
              </a:spcBef>
              <a:tabLst>
                <a:tab pos="0" algn="l"/>
              </a:tabLst>
            </a:pPr>
            <a:endParaRPr lang="en-CA"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116" name="CustomShape 2"/>
          <p:cNvSpPr/>
          <p:nvPr/>
        </p:nvSpPr>
        <p:spPr>
          <a:xfrm>
            <a:off x="1451520" y="1875437"/>
            <a:ext cx="9494647" cy="402821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3500"/>
          </a:bodyPr>
          <a:lstStyle/>
          <a:p>
            <a:pPr>
              <a:lnSpc>
                <a:spcPct val="120000"/>
              </a:lnSpc>
              <a:spcBef>
                <a:spcPts val="1001"/>
              </a:spcBef>
              <a:tabLst>
                <a:tab pos="0" algn="l"/>
              </a:tabLst>
            </a:pPr>
            <a:r>
              <a:rPr lang="en-CA" sz="2400" b="1" strike="noStrike" spc="-1" dirty="0">
                <a:solidFill>
                  <a:srgbClr val="000000"/>
                </a:solidFill>
                <a:latin typeface="Gill Sans MT"/>
              </a:rPr>
              <a:t>Course Policies</a:t>
            </a:r>
            <a:endParaRPr lang="en-CA" sz="2400" b="0" strike="noStrike" spc="-1" dirty="0">
              <a:latin typeface="Arial"/>
            </a:endParaRPr>
          </a:p>
          <a:p>
            <a:pPr>
              <a:lnSpc>
                <a:spcPct val="120000"/>
              </a:lnSpc>
              <a:spcBef>
                <a:spcPts val="1001"/>
              </a:spcBef>
              <a:tabLst>
                <a:tab pos="0" algn="l"/>
              </a:tabLst>
            </a:pPr>
            <a:r>
              <a:rPr lang="en-CA" sz="2400" b="0" strike="noStrike" spc="-1" dirty="0">
                <a:solidFill>
                  <a:srgbClr val="000000"/>
                </a:solidFill>
                <a:latin typeface="Gill Sans MT"/>
              </a:rPr>
              <a:t>Link: </a:t>
            </a:r>
            <a:r>
              <a:rPr lang="en-CA" sz="2000" b="0" u="sng" strike="noStrike" spc="-1" dirty="0">
                <a:solidFill>
                  <a:srgbClr val="FA2B5C"/>
                </a:solidFill>
                <a:uFillTx/>
                <a:latin typeface="Gill Sans MT"/>
                <a:hlinkClick r:id="rId2"/>
              </a:rPr>
              <a:t>https://wiki.cdot.senecacollege.ca/wiki/Course_Policies_for_ULI101</a:t>
            </a:r>
            <a:endParaRPr lang="en-CA" sz="2000" b="0" strike="noStrike" spc="-1" dirty="0">
              <a:latin typeface="Arial"/>
            </a:endParaRPr>
          </a:p>
          <a:p>
            <a:pPr>
              <a:lnSpc>
                <a:spcPct val="120000"/>
              </a:lnSpc>
              <a:spcBef>
                <a:spcPts val="1001"/>
              </a:spcBef>
              <a:tabLst>
                <a:tab pos="0" algn="l"/>
              </a:tabLst>
            </a:pPr>
            <a:r>
              <a:rPr lang="en-CA" sz="2400" b="1" strike="noStrike" spc="-1" dirty="0">
                <a:solidFill>
                  <a:srgbClr val="000000"/>
                </a:solidFill>
                <a:latin typeface="Gill Sans MT"/>
              </a:rPr>
              <a:t>Topics</a:t>
            </a:r>
            <a:endParaRPr lang="en-CA" sz="24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Assignments</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Quizzes, Midterm Test, and Examination</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Cheating &amp; Plagiarism</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What constitutes cheating?</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General Information</a:t>
            </a: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p:txBody>
      </p:sp>
      <p:pic>
        <p:nvPicPr>
          <p:cNvPr id="117" name="Graphic 7"/>
          <p:cNvPicPr/>
          <p:nvPr/>
        </p:nvPicPr>
        <p:blipFill>
          <a:blip r:embed="rId3"/>
          <a:stretch/>
        </p:blipFill>
        <p:spPr>
          <a:xfrm>
            <a:off x="10186200" y="804600"/>
            <a:ext cx="1107360" cy="10486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1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1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16">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6">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16">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16">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fill="hold" nodeType="afterEffect">
                                  <p:stCondLst>
                                    <p:cond delay="0"/>
                                  </p:stCondLst>
                                  <p:childTnLst>
                                    <p:set>
                                      <p:cBhvr>
                                        <p:cTn id="21" dur="1" fill="hold">
                                          <p:stCondLst>
                                            <p:cond delay="0"/>
                                          </p:stCondLst>
                                        </p:cTn>
                                        <p:tgtEl>
                                          <p:spTgt spid="1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UNIX and LINUX Background and features</a:t>
            </a:r>
            <a:endParaRPr lang="en-CA" sz="3000" b="0" strike="noStrike" spc="-1">
              <a:latin typeface="Arial"/>
            </a:endParaRPr>
          </a:p>
        </p:txBody>
      </p:sp>
      <p:sp>
        <p:nvSpPr>
          <p:cNvPr id="119" name="CustomShape 2"/>
          <p:cNvSpPr/>
          <p:nvPr/>
        </p:nvSpPr>
        <p:spPr>
          <a:xfrm>
            <a:off x="1451520" y="1706760"/>
            <a:ext cx="7059240" cy="475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20000"/>
              </a:lnSpc>
              <a:spcBef>
                <a:spcPts val="1001"/>
              </a:spcBef>
              <a:tabLst>
                <a:tab pos="0" algn="l"/>
              </a:tabLst>
            </a:pPr>
            <a:br/>
            <a:endParaRPr lang="en-CA" sz="1800" b="0" strike="noStrike" spc="-1">
              <a:latin typeface="Arial"/>
            </a:endParaRPr>
          </a:p>
          <a:p>
            <a:pPr>
              <a:lnSpc>
                <a:spcPct val="120000"/>
              </a:lnSpc>
              <a:spcBef>
                <a:spcPts val="1001"/>
              </a:spcBef>
              <a:tabLst>
                <a:tab pos="0" algn="l"/>
              </a:tabLst>
            </a:pPr>
            <a:endParaRPr lang="en-CA" sz="1800" b="0" strike="noStrike" spc="-1">
              <a:latin typeface="Arial"/>
            </a:endParaRPr>
          </a:p>
        </p:txBody>
      </p:sp>
      <p:sp>
        <p:nvSpPr>
          <p:cNvPr id="120" name="CustomShape 3"/>
          <p:cNvSpPr/>
          <p:nvPr/>
        </p:nvSpPr>
        <p:spPr>
          <a:xfrm>
            <a:off x="1451520" y="1875441"/>
            <a:ext cx="7639214" cy="4114080"/>
          </a:xfrm>
          <a:prstGeom prst="rect">
            <a:avLst/>
          </a:prstGeom>
          <a:noFill/>
          <a:ln>
            <a:noFill/>
          </a:ln>
        </p:spPr>
        <p:style>
          <a:lnRef idx="0">
            <a:scrgbClr r="0" g="0" b="0"/>
          </a:lnRef>
          <a:fillRef idx="0">
            <a:scrgbClr r="0" g="0" b="0"/>
          </a:fillRef>
          <a:effectRef idx="0">
            <a:scrgbClr r="0" g="0" b="0"/>
          </a:effectRef>
          <a:fontRef idx="minor"/>
        </p:style>
        <p:txBody>
          <a:bodyPr lIns="90000" tIns="102240" rIns="90000" bIns="46800">
            <a:normAutofit/>
          </a:bodyPr>
          <a:lstStyle/>
          <a:p>
            <a:pPr>
              <a:lnSpc>
                <a:spcPct val="78000"/>
              </a:lnSpc>
              <a:spcBef>
                <a:spcPts val="1375"/>
              </a:spcBef>
              <a:tabLst>
                <a:tab pos="0" algn="l"/>
              </a:tabLst>
            </a:pPr>
            <a:r>
              <a:rPr lang="en-GB" sz="2400" b="1" strike="noStrike" spc="-1" dirty="0">
                <a:solidFill>
                  <a:srgbClr val="000000"/>
                </a:solidFill>
                <a:latin typeface="Gill Sans MT"/>
                <a:ea typeface="DejaVu Sans"/>
              </a:rPr>
              <a:t>Purpose of an Operating System</a:t>
            </a:r>
            <a:endParaRPr lang="en-CA" sz="2400" b="0" strike="noStrike" spc="-1" dirty="0">
              <a:latin typeface="Arial"/>
            </a:endParaRPr>
          </a:p>
          <a:p>
            <a:pPr>
              <a:lnSpc>
                <a:spcPct val="78000"/>
              </a:lnSpc>
              <a:spcBef>
                <a:spcPts val="1375"/>
              </a:spcBef>
              <a:tabLst>
                <a:tab pos="0" algn="l"/>
              </a:tabLst>
            </a:pPr>
            <a:r>
              <a:rPr lang="en-GB" sz="1800" b="1" strike="noStrike" spc="-1" dirty="0">
                <a:solidFill>
                  <a:srgbClr val="000000"/>
                </a:solidFill>
                <a:latin typeface="Gill Sans MT"/>
                <a:ea typeface="DejaVu Sans"/>
              </a:rPr>
              <a:t>An operating system basically performs 2 major tasks:</a:t>
            </a:r>
            <a:endParaRPr lang="en-CA" sz="1800" b="0" strike="noStrike" spc="-1" dirty="0">
              <a:latin typeface="Arial"/>
            </a:endParaRPr>
          </a:p>
          <a:p>
            <a:pPr marL="686160" lvl="1" indent="-342360">
              <a:lnSpc>
                <a:spcPct val="78000"/>
              </a:lnSpc>
              <a:spcBef>
                <a:spcPts val="1375"/>
              </a:spcBef>
              <a:buClr>
                <a:srgbClr val="B71E42"/>
              </a:buClr>
              <a:buFont typeface="Gill Sans MT"/>
              <a:buAutoNum type="arabicPeriod"/>
              <a:tabLst>
                <a:tab pos="341280" algn="l"/>
                <a:tab pos="447480" algn="l"/>
                <a:tab pos="896760" algn="l"/>
                <a:tab pos="1346040" algn="l"/>
                <a:tab pos="1795320" algn="l"/>
                <a:tab pos="2244600" algn="l"/>
                <a:tab pos="2693880" algn="l"/>
                <a:tab pos="3143160" algn="l"/>
                <a:tab pos="3592440" algn="l"/>
                <a:tab pos="4041720" algn="l"/>
                <a:tab pos="4491000" algn="l"/>
                <a:tab pos="4939920" algn="l"/>
                <a:tab pos="5389200" algn="l"/>
                <a:tab pos="5838480" algn="l"/>
                <a:tab pos="6287760" algn="l"/>
                <a:tab pos="6737040" algn="l"/>
                <a:tab pos="7186320" algn="l"/>
                <a:tab pos="7635600" algn="l"/>
                <a:tab pos="8084880" algn="l"/>
                <a:tab pos="8534160" algn="l"/>
                <a:tab pos="8983440" algn="l"/>
              </a:tabLst>
            </a:pPr>
            <a:r>
              <a:rPr lang="en-GB" sz="1800" b="1" strike="noStrike" spc="-1" dirty="0">
                <a:solidFill>
                  <a:srgbClr val="000000"/>
                </a:solidFill>
                <a:latin typeface="Gill Sans MT"/>
                <a:ea typeface="DejaVu Sans"/>
              </a:rPr>
              <a:t>Manages Resources </a:t>
            </a:r>
            <a:r>
              <a:rPr lang="en-GB" sz="1800" b="0" strike="noStrike" spc="-1" dirty="0">
                <a:solidFill>
                  <a:srgbClr val="000000"/>
                </a:solidFill>
                <a:latin typeface="Gill Sans MT"/>
                <a:ea typeface="DejaVu Sans"/>
              </a:rPr>
              <a:t>to provide a </a:t>
            </a:r>
            <a:r>
              <a:rPr lang="en-GB" sz="1800" b="1" strike="noStrike" spc="-1" dirty="0">
                <a:solidFill>
                  <a:srgbClr val="000000"/>
                </a:solidFill>
                <a:latin typeface="Gill Sans MT"/>
                <a:ea typeface="DejaVu Sans"/>
              </a:rPr>
              <a:t>platform</a:t>
            </a:r>
            <a:r>
              <a:rPr lang="en-GB" sz="1800" b="0" strike="noStrike" spc="-1" dirty="0">
                <a:solidFill>
                  <a:srgbClr val="000000"/>
                </a:solidFill>
                <a:latin typeface="Gill Sans MT"/>
                <a:ea typeface="DejaVu Sans"/>
              </a:rPr>
              <a:t> for application to run</a:t>
            </a:r>
            <a:endParaRPr lang="en-CA" sz="1800" b="0" strike="noStrike" spc="-1" dirty="0">
              <a:latin typeface="Arial"/>
            </a:endParaRPr>
          </a:p>
          <a:p>
            <a:pPr marL="686160" lvl="1" indent="-342360">
              <a:lnSpc>
                <a:spcPct val="78000"/>
              </a:lnSpc>
              <a:spcBef>
                <a:spcPts val="1375"/>
              </a:spcBef>
              <a:buClr>
                <a:srgbClr val="B71E42"/>
              </a:buClr>
              <a:buFont typeface="Gill Sans MT"/>
              <a:buAutoNum type="arabicPeriod"/>
              <a:tabLst>
                <a:tab pos="341280" algn="l"/>
                <a:tab pos="447480" algn="l"/>
                <a:tab pos="896760" algn="l"/>
                <a:tab pos="1346040" algn="l"/>
                <a:tab pos="1795320" algn="l"/>
                <a:tab pos="2244600" algn="l"/>
                <a:tab pos="2693880" algn="l"/>
                <a:tab pos="3143160" algn="l"/>
                <a:tab pos="3592440" algn="l"/>
                <a:tab pos="4041720" algn="l"/>
                <a:tab pos="4491000" algn="l"/>
                <a:tab pos="4939920" algn="l"/>
                <a:tab pos="5389200" algn="l"/>
                <a:tab pos="5838480" algn="l"/>
                <a:tab pos="6287760" algn="l"/>
                <a:tab pos="6737040" algn="l"/>
                <a:tab pos="7186320" algn="l"/>
                <a:tab pos="7635600" algn="l"/>
                <a:tab pos="8084880" algn="l"/>
                <a:tab pos="8534160" algn="l"/>
                <a:tab pos="8983440" algn="l"/>
              </a:tabLst>
            </a:pPr>
            <a:r>
              <a:rPr lang="en-GB" sz="1800" b="1" strike="noStrike" spc="-1" dirty="0">
                <a:solidFill>
                  <a:srgbClr val="000000"/>
                </a:solidFill>
                <a:latin typeface="Gill Sans MT"/>
                <a:ea typeface="DejaVu Sans"/>
              </a:rPr>
              <a:t>Interface</a:t>
            </a:r>
            <a:r>
              <a:rPr lang="en-GB" sz="1800" b="0" strike="noStrike" spc="-1" dirty="0">
                <a:solidFill>
                  <a:srgbClr val="000000"/>
                </a:solidFill>
                <a:latin typeface="Gill Sans MT"/>
                <a:ea typeface="DejaVu Sans"/>
              </a:rPr>
              <a:t> to allow the OS to communicate with the end-user (</a:t>
            </a:r>
            <a:r>
              <a:rPr lang="en-GB" sz="1800" b="1" strike="noStrike" spc="-1" dirty="0">
                <a:solidFill>
                  <a:srgbClr val="000000"/>
                </a:solidFill>
                <a:latin typeface="Gill Sans MT"/>
                <a:ea typeface="DejaVu Sans"/>
              </a:rPr>
              <a:t>Humans</a:t>
            </a:r>
            <a:r>
              <a:rPr lang="en-GB" sz="1800" b="0" strike="noStrike" spc="-1" dirty="0">
                <a:solidFill>
                  <a:srgbClr val="000000"/>
                </a:solidFill>
                <a:latin typeface="Gill Sans MT"/>
                <a:ea typeface="DejaVu Sans"/>
              </a:rPr>
              <a:t>)</a:t>
            </a:r>
            <a:endParaRPr lang="en-CA" sz="1800" b="0" strike="noStrike" spc="-1" dirty="0">
              <a:latin typeface="Arial"/>
            </a:endParaRPr>
          </a:p>
          <a:p>
            <a:pPr>
              <a:lnSpc>
                <a:spcPct val="120000"/>
              </a:lnSpc>
              <a:spcBef>
                <a:spcPts val="1375"/>
              </a:spcBef>
              <a:tabLst>
                <a:tab pos="0" algn="l"/>
              </a:tabLst>
            </a:pPr>
            <a:r>
              <a:rPr lang="en-GB" sz="1800" b="0" strike="noStrike" spc="-1" dirty="0">
                <a:solidFill>
                  <a:srgbClr val="000000"/>
                </a:solidFill>
                <a:latin typeface="Gill Sans MT"/>
                <a:ea typeface="DejaVu Sans"/>
              </a:rPr>
              <a:t>Over time, operating systems used a </a:t>
            </a:r>
            <a:r>
              <a:rPr lang="en-GB" sz="1800" b="1" strike="noStrike" spc="-1" dirty="0">
                <a:solidFill>
                  <a:srgbClr val="000000"/>
                </a:solidFill>
                <a:latin typeface="Gill Sans MT"/>
                <a:ea typeface="DejaVu Sans"/>
              </a:rPr>
              <a:t>command line interface</a:t>
            </a:r>
            <a:r>
              <a:rPr lang="en-GB" sz="1800" b="0" strike="noStrike" spc="-1" dirty="0">
                <a:solidFill>
                  <a:srgbClr val="000000"/>
                </a:solidFill>
                <a:latin typeface="Gill Sans MT"/>
                <a:ea typeface="DejaVu Sans"/>
              </a:rPr>
              <a:t>, then evolved into a </a:t>
            </a:r>
            <a:r>
              <a:rPr lang="en-GB" sz="1800" b="1" strike="noStrike" spc="-1" dirty="0">
                <a:solidFill>
                  <a:srgbClr val="000000"/>
                </a:solidFill>
                <a:latin typeface="Gill Sans MT"/>
                <a:ea typeface="DejaVu Sans"/>
              </a:rPr>
              <a:t>menu-driven interface</a:t>
            </a:r>
            <a:r>
              <a:rPr lang="en-GB" sz="1800" b="0" strike="noStrike" spc="-1" dirty="0">
                <a:solidFill>
                  <a:srgbClr val="000000"/>
                </a:solidFill>
                <a:latin typeface="Gill Sans MT"/>
                <a:ea typeface="DejaVu Sans"/>
              </a:rPr>
              <a:t>, then finally a </a:t>
            </a:r>
            <a:r>
              <a:rPr lang="en-GB" sz="1800" b="1" strike="noStrike" spc="-1" dirty="0">
                <a:solidFill>
                  <a:srgbClr val="000000"/>
                </a:solidFill>
                <a:latin typeface="Gill Sans MT"/>
                <a:ea typeface="DejaVu Sans"/>
              </a:rPr>
              <a:t>graphical user interface </a:t>
            </a:r>
            <a:r>
              <a:rPr lang="en-GB" sz="1800" b="0" strike="noStrike" spc="-1" dirty="0">
                <a:solidFill>
                  <a:srgbClr val="000000"/>
                </a:solidFill>
                <a:latin typeface="Gill Sans MT"/>
                <a:ea typeface="DejaVu Sans"/>
              </a:rPr>
              <a:t>(GUI).</a:t>
            </a:r>
            <a:endParaRPr lang="en-CA" sz="1800" b="0" strike="noStrike" spc="-1" dirty="0">
              <a:latin typeface="Arial"/>
            </a:endParaRPr>
          </a:p>
          <a:p>
            <a:pPr>
              <a:lnSpc>
                <a:spcPct val="120000"/>
              </a:lnSpc>
              <a:spcBef>
                <a:spcPts val="1375"/>
              </a:spcBef>
              <a:tabLst>
                <a:tab pos="0" algn="l"/>
              </a:tabLst>
            </a:pPr>
            <a:r>
              <a:rPr lang="en-GB" sz="1800" b="0" strike="noStrike" spc="-1" dirty="0">
                <a:solidFill>
                  <a:srgbClr val="000000"/>
                </a:solidFill>
                <a:latin typeface="Gill Sans MT"/>
                <a:ea typeface="DejaVu Sans"/>
              </a:rPr>
              <a:t>Depending on the OS installation setup, modern operating systems can provide </a:t>
            </a:r>
            <a:r>
              <a:rPr lang="en-GB" sz="1800" b="1" strike="noStrike" spc="-1" dirty="0">
                <a:solidFill>
                  <a:srgbClr val="000000"/>
                </a:solidFill>
                <a:latin typeface="Gill Sans MT"/>
                <a:ea typeface="DejaVu Sans"/>
              </a:rPr>
              <a:t>ALL</a:t>
            </a:r>
            <a:r>
              <a:rPr lang="en-GB" sz="1800" b="0" strike="noStrike" spc="-1" dirty="0">
                <a:solidFill>
                  <a:srgbClr val="000000"/>
                </a:solidFill>
                <a:latin typeface="Gill Sans MT"/>
                <a:ea typeface="DejaVu Sans"/>
              </a:rPr>
              <a:t> of the above-named types of interfaces to help accommodate all users’ preferences.</a:t>
            </a:r>
            <a:endParaRPr lang="en-CA" sz="1800" b="0" strike="noStrike" spc="-1" dirty="0">
              <a:latin typeface="Arial"/>
            </a:endParaRPr>
          </a:p>
        </p:txBody>
      </p:sp>
      <p:pic>
        <p:nvPicPr>
          <p:cNvPr id="121" name="Picture 5" descr="A picture containing clipart&#10;&#10;Description automatically generated"/>
          <p:cNvPicPr/>
          <p:nvPr/>
        </p:nvPicPr>
        <p:blipFill>
          <a:blip r:embed="rId2"/>
          <a:stretch/>
        </p:blipFill>
        <p:spPr>
          <a:xfrm>
            <a:off x="9161046" y="2602260"/>
            <a:ext cx="2198880" cy="1653480"/>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0">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2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UNIX and LINUX Background and features</a:t>
            </a:r>
            <a:endParaRPr lang="en-CA" sz="3000" b="0" strike="noStrike" spc="-1">
              <a:latin typeface="Arial"/>
            </a:endParaRPr>
          </a:p>
        </p:txBody>
      </p:sp>
      <p:sp>
        <p:nvSpPr>
          <p:cNvPr id="123" name="CustomShape 2"/>
          <p:cNvSpPr/>
          <p:nvPr/>
        </p:nvSpPr>
        <p:spPr>
          <a:xfrm>
            <a:off x="1451520" y="1875439"/>
            <a:ext cx="8091975" cy="392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500" lnSpcReduction="20000"/>
          </a:bodyPr>
          <a:lstStyle/>
          <a:p>
            <a:pPr>
              <a:lnSpc>
                <a:spcPct val="120000"/>
              </a:lnSpc>
              <a:spcBef>
                <a:spcPts val="1001"/>
              </a:spcBef>
              <a:tabLst>
                <a:tab pos="0" algn="l"/>
              </a:tabLst>
            </a:pPr>
            <a:r>
              <a:rPr lang="en-CA" sz="2800" b="1" strike="noStrike" spc="-1" dirty="0">
                <a:solidFill>
                  <a:srgbClr val="000000"/>
                </a:solidFill>
                <a:latin typeface="Gill Sans MT"/>
              </a:rPr>
              <a:t>History of Unix</a:t>
            </a:r>
            <a:endParaRPr lang="en-CA" sz="28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Although Unix was not the first operating system, it made a huge impact in the 70’s and is still a popular OS today.</a:t>
            </a:r>
            <a:endParaRPr lang="en-CA" sz="2000" b="0" strike="noStrike" spc="-1" dirty="0">
              <a:latin typeface="Arial"/>
            </a:endParaRPr>
          </a:p>
          <a:p>
            <a:pPr>
              <a:lnSpc>
                <a:spcPct val="120000"/>
              </a:lnSpc>
              <a:spcBef>
                <a:spcPts val="1001"/>
              </a:spcBef>
              <a:tabLst>
                <a:tab pos="0" algn="l"/>
              </a:tabLst>
            </a:pPr>
            <a:r>
              <a:rPr lang="en-CA" sz="2000" b="1" strike="noStrike" spc="-1" dirty="0">
                <a:solidFill>
                  <a:srgbClr val="000000"/>
                </a:solidFill>
                <a:latin typeface="Gill Sans MT"/>
              </a:rPr>
              <a:t>Interesting Facts:</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The UNIX OS was developed in the early 70’s by </a:t>
            </a:r>
            <a:r>
              <a:rPr lang="en-CA" sz="2000" b="1" strike="noStrike" spc="-1" dirty="0">
                <a:solidFill>
                  <a:srgbClr val="000000"/>
                </a:solidFill>
                <a:latin typeface="Gill Sans MT"/>
              </a:rPr>
              <a:t>Ken Thompson </a:t>
            </a:r>
            <a:r>
              <a:rPr lang="en-CA" sz="2000" b="0" strike="noStrike" spc="-1" dirty="0">
                <a:solidFill>
                  <a:srgbClr val="000000"/>
                </a:solidFill>
                <a:latin typeface="Gill Sans MT"/>
              </a:rPr>
              <a:t>as a platform to play a crude network strategy-based game called “</a:t>
            </a:r>
            <a:r>
              <a:rPr lang="en-CA" sz="2000" b="1" strike="noStrike" spc="-1" dirty="0">
                <a:solidFill>
                  <a:srgbClr val="000000"/>
                </a:solidFill>
                <a:latin typeface="Gill Sans MT"/>
              </a:rPr>
              <a:t>space travel</a:t>
            </a:r>
            <a:r>
              <a:rPr lang="en-CA" sz="2000" b="0" strike="noStrike" spc="-1" dirty="0">
                <a:solidFill>
                  <a:srgbClr val="000000"/>
                </a:solidFill>
                <a:latin typeface="Gill Sans MT"/>
              </a:rPr>
              <a:t>”.</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UNIX was developed at </a:t>
            </a:r>
            <a:r>
              <a:rPr lang="en-CA" sz="2000" b="1" strike="noStrike" spc="-1" dirty="0">
                <a:solidFill>
                  <a:srgbClr val="000000"/>
                </a:solidFill>
                <a:latin typeface="Gill Sans MT"/>
              </a:rPr>
              <a:t>AT&amp;T Bell labs</a:t>
            </a:r>
            <a:r>
              <a:rPr lang="en-CA" sz="2000" b="0" strike="noStrike" spc="-1" dirty="0">
                <a:solidFill>
                  <a:srgbClr val="000000"/>
                </a:solidFill>
                <a:latin typeface="Gill Sans MT"/>
              </a:rPr>
              <a:t>, but it took the company a few years to realize that this OS would be popular and marketed proprietary version that became </a:t>
            </a:r>
            <a:r>
              <a:rPr lang="en-CA" sz="2000" b="1" strike="noStrike" spc="-1" dirty="0">
                <a:solidFill>
                  <a:srgbClr val="000000"/>
                </a:solidFill>
                <a:latin typeface="Gill Sans MT"/>
              </a:rPr>
              <a:t>Unix System V </a:t>
            </a:r>
            <a:r>
              <a:rPr lang="en-CA" sz="2000" b="0" strike="noStrike" spc="-1" dirty="0">
                <a:solidFill>
                  <a:srgbClr val="000000"/>
                </a:solidFill>
                <a:latin typeface="Gill Sans MT"/>
              </a:rPr>
              <a:t>(</a:t>
            </a:r>
            <a:r>
              <a:rPr lang="en-CA" sz="2000" b="1" strike="noStrike" spc="-1" dirty="0">
                <a:solidFill>
                  <a:srgbClr val="000000"/>
                </a:solidFill>
                <a:latin typeface="Gill Sans MT"/>
              </a:rPr>
              <a:t>release 4</a:t>
            </a:r>
            <a:r>
              <a:rPr lang="en-CA" sz="2000" b="0" strike="noStrike" spc="-1" dirty="0">
                <a:solidFill>
                  <a:srgbClr val="000000"/>
                </a:solidFill>
                <a:latin typeface="Gill Sans MT"/>
              </a:rPr>
              <a:t>).</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While Ken Thompson took a break from work and taught at University of Berkley California, he provided students source code to OS and Shell (interface) which branched into a </a:t>
            </a:r>
            <a:r>
              <a:rPr lang="en-CA" sz="2000" b="1" strike="noStrike" spc="-1" dirty="0">
                <a:solidFill>
                  <a:srgbClr val="000000"/>
                </a:solidFill>
                <a:latin typeface="Gill Sans MT"/>
              </a:rPr>
              <a:t>free version </a:t>
            </a:r>
            <a:r>
              <a:rPr lang="en-CA" sz="2000" b="0" strike="noStrike" spc="-1" dirty="0">
                <a:solidFill>
                  <a:srgbClr val="000000"/>
                </a:solidFill>
                <a:latin typeface="Gill Sans MT"/>
              </a:rPr>
              <a:t>of the OS that became </a:t>
            </a:r>
            <a:r>
              <a:rPr lang="en-CA" sz="2000" b="1" strike="noStrike" spc="-1" dirty="0">
                <a:solidFill>
                  <a:srgbClr val="000000"/>
                </a:solidFill>
                <a:latin typeface="Gill Sans MT"/>
              </a:rPr>
              <a:t>BSD (Berkley Software Distribution) Unix</a:t>
            </a:r>
            <a:r>
              <a:rPr lang="en-CA" sz="2000" b="0" strike="noStrike" spc="-1" dirty="0">
                <a:solidFill>
                  <a:srgbClr val="000000"/>
                </a:solidFill>
                <a:latin typeface="Gill Sans MT"/>
              </a:rPr>
              <a:t>. </a:t>
            </a:r>
            <a:endParaRPr lang="en-CA" sz="2000" b="0" strike="noStrike" spc="-1" dirty="0">
              <a:latin typeface="Arial"/>
            </a:endParaRPr>
          </a:p>
        </p:txBody>
      </p:sp>
      <p:pic>
        <p:nvPicPr>
          <p:cNvPr id="124" name="Picture 4" descr="A person wearing glasses&#10;&#10;Description automatically generated"/>
          <p:cNvPicPr/>
          <p:nvPr/>
        </p:nvPicPr>
        <p:blipFill>
          <a:blip r:embed="rId2"/>
          <a:stretch/>
        </p:blipFill>
        <p:spPr>
          <a:xfrm>
            <a:off x="10012380" y="2526187"/>
            <a:ext cx="1456200" cy="2020680"/>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3">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23">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UNIX and LINUX Background and features</a:t>
            </a:r>
            <a:endParaRPr lang="en-CA" sz="3000" b="0" strike="noStrike" spc="-1">
              <a:latin typeface="Arial"/>
            </a:endParaRPr>
          </a:p>
        </p:txBody>
      </p:sp>
      <p:sp>
        <p:nvSpPr>
          <p:cNvPr id="126" name="CustomShape 2"/>
          <p:cNvSpPr/>
          <p:nvPr/>
        </p:nvSpPr>
        <p:spPr>
          <a:xfrm>
            <a:off x="1451520" y="1872565"/>
            <a:ext cx="9288000" cy="39511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0000" lnSpcReduction="10000"/>
          </a:bodyPr>
          <a:lstStyle/>
          <a:p>
            <a:pPr>
              <a:lnSpc>
                <a:spcPct val="120000"/>
              </a:lnSpc>
              <a:spcBef>
                <a:spcPts val="1001"/>
              </a:spcBef>
              <a:tabLst>
                <a:tab pos="0" algn="l"/>
              </a:tabLst>
            </a:pPr>
            <a:r>
              <a:rPr lang="en-CA" sz="2600" b="1" strike="noStrike" spc="-1" dirty="0">
                <a:solidFill>
                  <a:srgbClr val="000000"/>
                </a:solidFill>
                <a:latin typeface="Gill Sans MT"/>
              </a:rPr>
              <a:t>History of Unix / Continued…</a:t>
            </a:r>
            <a:endParaRPr lang="en-CA" sz="26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Unix was developed to incorporate the following features:</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Allows for </a:t>
            </a:r>
            <a:r>
              <a:rPr lang="en-CA" sz="1800" b="1" strike="noStrike" spc="-1" dirty="0">
                <a:solidFill>
                  <a:srgbClr val="000000"/>
                </a:solidFill>
                <a:latin typeface="Gill Sans MT"/>
              </a:rPr>
              <a:t>multiple users </a:t>
            </a:r>
            <a:r>
              <a:rPr lang="en-CA" sz="1800" b="0" strike="noStrike" spc="-1" dirty="0">
                <a:solidFill>
                  <a:srgbClr val="000000"/>
                </a:solidFill>
                <a:latin typeface="Gill Sans MT"/>
              </a:rPr>
              <a:t>– this is performed by assigning each user a “small slice of time” to give illusion that computer is paying total attention to that user.</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Allows for </a:t>
            </a:r>
            <a:r>
              <a:rPr lang="en-CA" sz="1800" b="1" strike="noStrike" spc="-1" dirty="0">
                <a:solidFill>
                  <a:srgbClr val="000000"/>
                </a:solidFill>
                <a:latin typeface="Gill Sans MT"/>
              </a:rPr>
              <a:t>multi-tasking</a:t>
            </a:r>
            <a:r>
              <a:rPr lang="en-CA" sz="1800" b="0" strike="noStrike" spc="-1" dirty="0">
                <a:solidFill>
                  <a:srgbClr val="000000"/>
                </a:solidFill>
                <a:latin typeface="Gill Sans MT"/>
              </a:rPr>
              <a:t> – allows for more than one task to be executed at the same time </a:t>
            </a:r>
            <a:br>
              <a:rPr dirty="0"/>
            </a:br>
            <a:r>
              <a:rPr lang="en-CA" sz="1800" b="0" strike="noStrike" spc="-1" dirty="0">
                <a:solidFill>
                  <a:srgbClr val="000000"/>
                </a:solidFill>
                <a:latin typeface="Gill Sans MT"/>
              </a:rPr>
              <a:t>(e.g. via a “time-slice”).</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Supports </a:t>
            </a:r>
            <a:r>
              <a:rPr lang="en-CA" sz="1800" b="1" strike="noStrike" spc="-1" dirty="0">
                <a:solidFill>
                  <a:srgbClr val="000000"/>
                </a:solidFill>
                <a:latin typeface="Gill Sans MT"/>
              </a:rPr>
              <a:t>multi-processing</a:t>
            </a:r>
            <a:r>
              <a:rPr lang="en-CA" sz="1800" b="0" strike="noStrike" spc="-1" dirty="0">
                <a:solidFill>
                  <a:srgbClr val="000000"/>
                </a:solidFill>
                <a:latin typeface="Gill Sans MT"/>
              </a:rPr>
              <a:t> (allows tasks to be performed on multiple processors).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Simplifies </a:t>
            </a:r>
            <a:r>
              <a:rPr lang="en-CA" sz="1800" b="1" strike="noStrike" spc="-1" dirty="0">
                <a:solidFill>
                  <a:srgbClr val="000000"/>
                </a:solidFill>
                <a:latin typeface="Gill Sans MT"/>
              </a:rPr>
              <a:t>sharing of data and programs among users</a:t>
            </a:r>
            <a:r>
              <a:rPr lang="en-CA" sz="1800" b="0" strike="noStrike" spc="-1" dirty="0">
                <a:solidFill>
                  <a:srgbClr val="000000"/>
                </a:solidFill>
                <a:latin typeface="Gill Sans MT"/>
              </a:rPr>
              <a:t>.</a:t>
            </a:r>
            <a:endParaRPr lang="en-CA" sz="18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Unix also evolved at the time that </a:t>
            </a:r>
            <a:r>
              <a:rPr lang="en-CA" sz="2000" b="1" strike="noStrike" spc="-1" dirty="0">
                <a:solidFill>
                  <a:srgbClr val="000000"/>
                </a:solidFill>
                <a:latin typeface="Gill Sans MT"/>
              </a:rPr>
              <a:t>ARPANET</a:t>
            </a:r>
            <a:r>
              <a:rPr lang="en-CA" sz="2000" b="0" strike="noStrike" spc="-1" dirty="0">
                <a:solidFill>
                  <a:srgbClr val="000000"/>
                </a:solidFill>
                <a:latin typeface="Gill Sans MT"/>
              </a:rPr>
              <a:t> (an ancestor to the </a:t>
            </a:r>
            <a:r>
              <a:rPr lang="en-CA" sz="2000" b="1" strike="noStrike" spc="-1" dirty="0">
                <a:solidFill>
                  <a:srgbClr val="000000"/>
                </a:solidFill>
                <a:latin typeface="Gill Sans MT"/>
              </a:rPr>
              <a:t>Internet</a:t>
            </a:r>
            <a:r>
              <a:rPr lang="en-CA" sz="2000" b="0" strike="noStrike" spc="-1" dirty="0">
                <a:solidFill>
                  <a:srgbClr val="000000"/>
                </a:solidFill>
                <a:latin typeface="Gill Sans MT"/>
              </a:rPr>
              <a:t>) was evolving </a:t>
            </a:r>
            <a:br>
              <a:rPr dirty="0"/>
            </a:br>
            <a:r>
              <a:rPr lang="en-CA" sz="2000" b="0" strike="noStrike" spc="-1" dirty="0">
                <a:solidFill>
                  <a:srgbClr val="000000"/>
                </a:solidFill>
                <a:latin typeface="Gill Sans MT"/>
              </a:rPr>
              <a:t>which made it easier to setup computer networks and use networking and eventually </a:t>
            </a:r>
            <a:br>
              <a:rPr dirty="0"/>
            </a:br>
            <a:r>
              <a:rPr lang="en-CA" sz="2000" b="1" strike="noStrike" spc="-1" dirty="0">
                <a:solidFill>
                  <a:srgbClr val="000000"/>
                </a:solidFill>
                <a:latin typeface="Gill Sans MT"/>
              </a:rPr>
              <a:t>Internet related</a:t>
            </a:r>
            <a:r>
              <a:rPr lang="en-CA" sz="2000" b="0" strike="noStrike" spc="-1" dirty="0">
                <a:solidFill>
                  <a:srgbClr val="000000"/>
                </a:solidFill>
                <a:latin typeface="Gill Sans MT"/>
              </a:rPr>
              <a:t> </a:t>
            </a:r>
            <a:r>
              <a:rPr lang="en-CA" sz="2000" b="1" strike="noStrike" spc="-1" dirty="0">
                <a:solidFill>
                  <a:srgbClr val="000000"/>
                </a:solidFill>
                <a:latin typeface="Gill Sans MT"/>
              </a:rPr>
              <a:t>utilities</a:t>
            </a:r>
            <a:r>
              <a:rPr lang="en-CA" sz="2000" b="0" strike="noStrike" spc="-1" dirty="0">
                <a:solidFill>
                  <a:srgbClr val="000000"/>
                </a:solidFill>
                <a:latin typeface="Gill Sans MT"/>
              </a:rPr>
              <a:t>.</a:t>
            </a:r>
            <a:endParaRPr lang="en-CA"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2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26">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26">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UNIX and LINUX Background and features</a:t>
            </a:r>
            <a:endParaRPr lang="en-CA" sz="3000" b="0" strike="noStrike" spc="-1">
              <a:latin typeface="Arial"/>
            </a:endParaRPr>
          </a:p>
        </p:txBody>
      </p:sp>
      <p:sp>
        <p:nvSpPr>
          <p:cNvPr id="128" name="CustomShape 2"/>
          <p:cNvSpPr/>
          <p:nvPr/>
        </p:nvSpPr>
        <p:spPr>
          <a:xfrm>
            <a:off x="1451520" y="1875668"/>
            <a:ext cx="9288000" cy="33332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3000"/>
          </a:bodyPr>
          <a:lstStyle/>
          <a:p>
            <a:pPr>
              <a:lnSpc>
                <a:spcPct val="120000"/>
              </a:lnSpc>
              <a:spcBef>
                <a:spcPts val="1001"/>
              </a:spcBef>
              <a:tabLst>
                <a:tab pos="0" algn="l"/>
              </a:tabLst>
            </a:pPr>
            <a:r>
              <a:rPr lang="en-CA" sz="2400" b="1" strike="noStrike" spc="-1" dirty="0">
                <a:solidFill>
                  <a:srgbClr val="000000"/>
                </a:solidFill>
                <a:latin typeface="Gill Sans MT"/>
              </a:rPr>
              <a:t>History of Unix / Continued…</a:t>
            </a:r>
            <a:endParaRPr lang="en-CA" sz="24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Unix was re-written using the </a:t>
            </a:r>
            <a:r>
              <a:rPr lang="en-CA" sz="2000" b="1" strike="noStrike" spc="-1" dirty="0">
                <a:solidFill>
                  <a:srgbClr val="000000"/>
                </a:solidFill>
                <a:latin typeface="Gill Sans MT"/>
              </a:rPr>
              <a:t>C programming language </a:t>
            </a:r>
            <a:r>
              <a:rPr lang="en-CA" sz="2000" b="0" strike="noStrike" spc="-1" dirty="0">
                <a:solidFill>
                  <a:srgbClr val="000000"/>
                </a:solidFill>
                <a:latin typeface="Gill Sans MT"/>
              </a:rPr>
              <a:t>to make the OS more portable to install and operated on other types of computers.</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Hardware manufacturers modified UNIX to run on their systems and added enhancements.</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2000" b="0" strike="noStrike" spc="-1" dirty="0">
                <a:solidFill>
                  <a:srgbClr val="000000"/>
                </a:solidFill>
                <a:latin typeface="Gill Sans MT"/>
              </a:rPr>
              <a:t>Versions of Unix (both propriety and free) became </a:t>
            </a:r>
            <a:r>
              <a:rPr lang="en-CA" sz="2000" b="1" strike="noStrike" spc="-1" dirty="0">
                <a:solidFill>
                  <a:srgbClr val="000000"/>
                </a:solidFill>
                <a:latin typeface="Gill Sans MT"/>
              </a:rPr>
              <a:t>standardized</a:t>
            </a:r>
            <a:r>
              <a:rPr lang="en-CA" sz="2000" b="0" strike="noStrike" spc="-1" dirty="0">
                <a:solidFill>
                  <a:srgbClr val="000000"/>
                </a:solidFill>
                <a:latin typeface="Gill Sans MT"/>
              </a:rPr>
              <a:t> to be accepted and used by industry and government organizations (e.g. </a:t>
            </a:r>
            <a:r>
              <a:rPr lang="en-CA" sz="2000" b="1" strike="noStrike" spc="-1" dirty="0">
                <a:solidFill>
                  <a:srgbClr val="000000"/>
                </a:solidFill>
                <a:latin typeface="Gill Sans MT"/>
              </a:rPr>
              <a:t>POSIX</a:t>
            </a:r>
            <a:r>
              <a:rPr lang="en-CA" sz="2000" b="0" strike="noStrike" spc="-1" dirty="0">
                <a:solidFill>
                  <a:srgbClr val="000000"/>
                </a:solidFill>
                <a:latin typeface="Gill Sans MT"/>
              </a:rPr>
              <a:t> standard).</a:t>
            </a:r>
            <a:endParaRPr lang="en-CA"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UNIX and LINUX Background and features</a:t>
            </a:r>
            <a:endParaRPr lang="en-CA" sz="3000" b="0" strike="noStrike" spc="-1">
              <a:latin typeface="Arial"/>
            </a:endParaRPr>
          </a:p>
        </p:txBody>
      </p:sp>
      <p:sp>
        <p:nvSpPr>
          <p:cNvPr id="130" name="CustomShape 2"/>
          <p:cNvSpPr/>
          <p:nvPr/>
        </p:nvSpPr>
        <p:spPr>
          <a:xfrm>
            <a:off x="1451519" y="1875442"/>
            <a:ext cx="7062165" cy="40193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5500" lnSpcReduction="20000"/>
          </a:bodyPr>
          <a:lstStyle/>
          <a:p>
            <a:pPr>
              <a:lnSpc>
                <a:spcPct val="120000"/>
              </a:lnSpc>
              <a:spcBef>
                <a:spcPts val="1001"/>
              </a:spcBef>
              <a:tabLst>
                <a:tab pos="0" algn="l"/>
              </a:tabLst>
            </a:pPr>
            <a:r>
              <a:rPr lang="en-CA" sz="2400" b="1" strike="noStrike" spc="-1" dirty="0">
                <a:solidFill>
                  <a:srgbClr val="000000"/>
                </a:solidFill>
                <a:latin typeface="Gill Sans MT"/>
              </a:rPr>
              <a:t>History of GNU / Linux</a:t>
            </a:r>
            <a:endParaRPr lang="en-CA" sz="2400" b="0" strike="noStrike" spc="-1" dirty="0">
              <a:latin typeface="Arial"/>
            </a:endParaRPr>
          </a:p>
          <a:p>
            <a:pPr>
              <a:lnSpc>
                <a:spcPct val="120000"/>
              </a:lnSpc>
              <a:spcBef>
                <a:spcPts val="1001"/>
              </a:spcBef>
              <a:tabLst>
                <a:tab pos="0" algn="l"/>
              </a:tabLst>
            </a:pPr>
            <a:r>
              <a:rPr lang="en-CA" sz="2100" b="1" strike="noStrike" spc="-1" dirty="0">
                <a:solidFill>
                  <a:srgbClr val="000000"/>
                </a:solidFill>
                <a:latin typeface="Gill Sans MT"/>
              </a:rPr>
              <a:t>Richard Stallman </a:t>
            </a:r>
            <a:r>
              <a:rPr lang="en-CA" sz="2100" b="0" strike="noStrike" spc="-1" dirty="0">
                <a:solidFill>
                  <a:srgbClr val="000000"/>
                </a:solidFill>
                <a:latin typeface="Gill Sans MT"/>
              </a:rPr>
              <a:t>published the </a:t>
            </a:r>
            <a:r>
              <a:rPr lang="en-CA" sz="2100" b="1" strike="noStrike" spc="-1" dirty="0">
                <a:solidFill>
                  <a:srgbClr val="000000"/>
                </a:solidFill>
                <a:latin typeface="Gill Sans MT"/>
              </a:rPr>
              <a:t>GNU Manifesto </a:t>
            </a:r>
            <a:r>
              <a:rPr lang="en-CA" sz="2100" b="0" strike="noStrike" spc="-1" dirty="0">
                <a:solidFill>
                  <a:srgbClr val="000000"/>
                </a:solidFill>
                <a:latin typeface="Gill Sans MT"/>
              </a:rPr>
              <a:t>in 1984, which described the need for Free Software  ("</a:t>
            </a:r>
            <a:r>
              <a:rPr lang="en-CA" sz="2100" b="0" i="1" strike="noStrike" spc="-1" dirty="0">
                <a:solidFill>
                  <a:srgbClr val="000000"/>
                </a:solidFill>
                <a:latin typeface="Gill Sans MT"/>
              </a:rPr>
              <a:t>Free in the sense of free speech, not free beer</a:t>
            </a:r>
            <a:r>
              <a:rPr lang="en-CA" sz="2100" b="0" strike="noStrike" spc="-1" dirty="0">
                <a:solidFill>
                  <a:srgbClr val="000000"/>
                </a:solidFill>
                <a:latin typeface="Gill Sans MT"/>
              </a:rPr>
              <a:t>").  The resultant </a:t>
            </a:r>
            <a:r>
              <a:rPr lang="en-CA" sz="2100" b="1" strike="noStrike" spc="-1" dirty="0">
                <a:solidFill>
                  <a:srgbClr val="000000"/>
                </a:solidFill>
                <a:latin typeface="Gill Sans MT"/>
              </a:rPr>
              <a:t>GNU project </a:t>
            </a:r>
            <a:r>
              <a:rPr lang="en-CA" sz="2100" b="0" strike="noStrike" spc="-1" dirty="0">
                <a:solidFill>
                  <a:srgbClr val="000000"/>
                </a:solidFill>
                <a:latin typeface="Gill Sans MT"/>
              </a:rPr>
              <a:t>developed free, open-source replacements for most of the Unix programs,  but not for the Unix kernel (the core program that interacted with and controlled the hardware).</a:t>
            </a:r>
            <a:endParaRPr lang="en-CA" sz="2100" b="0" strike="noStrike" spc="-1" dirty="0">
              <a:latin typeface="Arial"/>
            </a:endParaRPr>
          </a:p>
          <a:p>
            <a:pPr>
              <a:lnSpc>
                <a:spcPct val="120000"/>
              </a:lnSpc>
              <a:spcBef>
                <a:spcPts val="1001"/>
              </a:spcBef>
              <a:tabLst>
                <a:tab pos="0" algn="l"/>
              </a:tabLst>
            </a:pPr>
            <a:r>
              <a:rPr lang="en-CA" sz="2100" b="0" strike="noStrike" spc="-1" dirty="0">
                <a:solidFill>
                  <a:srgbClr val="000000"/>
                </a:solidFill>
                <a:latin typeface="Gill Sans MT"/>
              </a:rPr>
              <a:t>These programs were released under the </a:t>
            </a:r>
            <a:r>
              <a:rPr lang="en-CA" sz="2100" b="1" strike="noStrike" spc="-1" dirty="0">
                <a:solidFill>
                  <a:srgbClr val="000000"/>
                </a:solidFill>
                <a:latin typeface="Gill Sans MT"/>
              </a:rPr>
              <a:t>GNU General  Public License (GPL), </a:t>
            </a:r>
            <a:r>
              <a:rPr lang="en-CA" sz="2100" b="0" strike="noStrike" spc="-1" dirty="0">
                <a:solidFill>
                  <a:srgbClr val="000000"/>
                </a:solidFill>
                <a:latin typeface="Gill Sans MT"/>
              </a:rPr>
              <a:t>which permits anyone to copy,  use, and modify the software, as long as these rights are preserved for anyone receiving a subsequent copy of the software.</a:t>
            </a:r>
            <a:endParaRPr lang="en-CA" sz="2100" b="0" strike="noStrike" spc="-1" dirty="0">
              <a:latin typeface="Arial"/>
            </a:endParaRPr>
          </a:p>
          <a:p>
            <a:pPr>
              <a:lnSpc>
                <a:spcPct val="120000"/>
              </a:lnSpc>
              <a:spcBef>
                <a:spcPts val="1001"/>
              </a:spcBef>
              <a:tabLst>
                <a:tab pos="0" algn="l"/>
              </a:tabLst>
            </a:pPr>
            <a:r>
              <a:rPr lang="en-CA" sz="2100" b="0" strike="noStrike" spc="-1" dirty="0">
                <a:solidFill>
                  <a:srgbClr val="000000"/>
                </a:solidFill>
                <a:latin typeface="Gill Sans MT"/>
              </a:rPr>
              <a:t>Under the GNU project, there were many free utilities that were available for a Unix-Like OS, but the Unix-like OS for PCs that Richard was developing was not stable and another Unix-like OS for the PCs became available called </a:t>
            </a:r>
            <a:r>
              <a:rPr lang="en-CA" sz="2100" b="1" strike="noStrike" spc="-1" dirty="0">
                <a:solidFill>
                  <a:srgbClr val="000000"/>
                </a:solidFill>
                <a:latin typeface="Gill Sans MT"/>
              </a:rPr>
              <a:t>Linux</a:t>
            </a:r>
            <a:r>
              <a:rPr lang="en-CA" sz="2100" b="0" strike="noStrike" spc="-1" dirty="0">
                <a:solidFill>
                  <a:srgbClr val="000000"/>
                </a:solidFill>
                <a:latin typeface="Gill Sans MT"/>
              </a:rPr>
              <a:t>.</a:t>
            </a:r>
            <a:endParaRPr lang="en-CA" sz="2100" b="0" strike="noStrike" spc="-1" dirty="0">
              <a:latin typeface="Arial"/>
            </a:endParaRPr>
          </a:p>
        </p:txBody>
      </p:sp>
      <p:sp>
        <p:nvSpPr>
          <p:cNvPr id="131" name="CustomShape 3"/>
          <p:cNvSpPr/>
          <p:nvPr/>
        </p:nvSpPr>
        <p:spPr>
          <a:xfrm>
            <a:off x="8698128" y="2918551"/>
            <a:ext cx="2162160" cy="1694880"/>
          </a:xfrm>
          <a:prstGeom prst="rect">
            <a:avLst/>
          </a:prstGeom>
          <a:blipFill rotWithShape="0">
            <a:blip r:embed="rId2"/>
            <a:stretch>
              <a:fillRect/>
            </a:stretch>
          </a:blipFill>
          <a:ln>
            <a:solidFill>
              <a:srgbClr val="0070C0"/>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30">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UNIX and LINUX Background and features</a:t>
            </a:r>
            <a:endParaRPr lang="en-CA" sz="3000" b="0" strike="noStrike" spc="-1">
              <a:latin typeface="Arial"/>
            </a:endParaRPr>
          </a:p>
        </p:txBody>
      </p:sp>
      <p:sp>
        <p:nvSpPr>
          <p:cNvPr id="133" name="CustomShape 2"/>
          <p:cNvSpPr/>
          <p:nvPr/>
        </p:nvSpPr>
        <p:spPr>
          <a:xfrm>
            <a:off x="1451520" y="1871036"/>
            <a:ext cx="7511760" cy="39704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1000" lnSpcReduction="10000"/>
          </a:bodyPr>
          <a:lstStyle/>
          <a:p>
            <a:pPr>
              <a:lnSpc>
                <a:spcPct val="120000"/>
              </a:lnSpc>
              <a:spcBef>
                <a:spcPts val="1001"/>
              </a:spcBef>
              <a:tabLst>
                <a:tab pos="0" algn="l"/>
              </a:tabLst>
            </a:pPr>
            <a:r>
              <a:rPr lang="en-CA" sz="2400" b="1" strike="noStrike" spc="-1" dirty="0">
                <a:solidFill>
                  <a:srgbClr val="000000"/>
                </a:solidFill>
                <a:latin typeface="Gill Sans MT"/>
              </a:rPr>
              <a:t>History of GNU / Linux (Continued…)</a:t>
            </a:r>
            <a:endParaRPr lang="en-CA" sz="2400" b="0" strike="noStrike" spc="-1" dirty="0">
              <a:latin typeface="Arial"/>
            </a:endParaRPr>
          </a:p>
          <a:p>
            <a:pPr>
              <a:lnSpc>
                <a:spcPct val="120000"/>
              </a:lnSpc>
              <a:spcBef>
                <a:spcPts val="1001"/>
              </a:spcBef>
              <a:tabLst>
                <a:tab pos="0" algn="l"/>
              </a:tabLst>
            </a:pPr>
            <a:r>
              <a:rPr lang="en-CA" sz="1900" b="0" strike="noStrike" spc="-1" dirty="0">
                <a:solidFill>
                  <a:srgbClr val="000000"/>
                </a:solidFill>
                <a:latin typeface="Gill Sans MT"/>
              </a:rPr>
              <a:t>In 1991, </a:t>
            </a:r>
            <a:r>
              <a:rPr lang="en-CA" sz="1900" b="1" strike="noStrike" spc="-1" dirty="0">
                <a:solidFill>
                  <a:srgbClr val="000000"/>
                </a:solidFill>
                <a:latin typeface="Gill Sans MT"/>
              </a:rPr>
              <a:t>Linus Torvalds</a:t>
            </a:r>
            <a:r>
              <a:rPr lang="en-CA" sz="1900" b="0" strike="noStrike" spc="-1" dirty="0">
                <a:solidFill>
                  <a:srgbClr val="000000"/>
                </a:solidFill>
                <a:latin typeface="Gill Sans MT"/>
              </a:rPr>
              <a:t>, a Finnish computer programming student, released the  </a:t>
            </a:r>
            <a:r>
              <a:rPr lang="en-CA" sz="1900" b="1" strike="noStrike" spc="-1" dirty="0">
                <a:solidFill>
                  <a:srgbClr val="000000"/>
                </a:solidFill>
                <a:latin typeface="Gill Sans MT"/>
              </a:rPr>
              <a:t>Linux kernel</a:t>
            </a:r>
            <a:r>
              <a:rPr lang="en-CA" sz="1900" b="0" strike="noStrike" spc="-1" dirty="0">
                <a:solidFill>
                  <a:srgbClr val="000000"/>
                </a:solidFill>
                <a:latin typeface="Gill Sans MT"/>
              </a:rPr>
              <a:t>, eventually placing it under the </a:t>
            </a:r>
            <a:r>
              <a:rPr lang="en-CA" sz="1900" b="1" strike="noStrike" spc="-1" dirty="0">
                <a:solidFill>
                  <a:srgbClr val="000000"/>
                </a:solidFill>
                <a:latin typeface="Gill Sans MT"/>
              </a:rPr>
              <a:t>GPL</a:t>
            </a:r>
            <a:r>
              <a:rPr lang="en-CA" sz="1900" b="0" strike="noStrike" spc="-1" dirty="0">
                <a:solidFill>
                  <a:srgbClr val="000000"/>
                </a:solidFill>
                <a:latin typeface="Gill Sans MT"/>
              </a:rPr>
              <a:t>. </a:t>
            </a:r>
            <a:endParaRPr lang="en-CA" sz="1900" b="0" strike="noStrike" spc="-1" dirty="0">
              <a:latin typeface="Arial"/>
            </a:endParaRPr>
          </a:p>
          <a:p>
            <a:pPr>
              <a:lnSpc>
                <a:spcPct val="120000"/>
              </a:lnSpc>
              <a:spcBef>
                <a:spcPts val="1001"/>
              </a:spcBef>
              <a:tabLst>
                <a:tab pos="0" algn="l"/>
              </a:tabLst>
            </a:pPr>
            <a:r>
              <a:rPr lang="en-CA" sz="1900" b="0" strike="noStrike" spc="-1" dirty="0">
                <a:solidFill>
                  <a:srgbClr val="000000"/>
                </a:solidFill>
                <a:latin typeface="Gill Sans MT"/>
              </a:rPr>
              <a:t>The Linux kernel, GNU  software, and some other components were </a:t>
            </a:r>
            <a:r>
              <a:rPr lang="en-CA" sz="1900" b="1" strike="noStrike" spc="-1" dirty="0">
                <a:solidFill>
                  <a:srgbClr val="000000"/>
                </a:solidFill>
                <a:latin typeface="Gill Sans MT"/>
              </a:rPr>
              <a:t>combined</a:t>
            </a:r>
            <a:r>
              <a:rPr lang="en-CA" sz="1900" b="0" strike="noStrike" spc="-1" dirty="0">
                <a:solidFill>
                  <a:srgbClr val="000000"/>
                </a:solidFill>
                <a:latin typeface="Gill Sans MT"/>
              </a:rPr>
              <a:t> into a powerful, </a:t>
            </a:r>
            <a:r>
              <a:rPr lang="en-CA" sz="1900" b="1" strike="noStrike" spc="-1" dirty="0">
                <a:solidFill>
                  <a:srgbClr val="000000"/>
                </a:solidFill>
                <a:latin typeface="Gill Sans MT"/>
              </a:rPr>
              <a:t>Unix-like </a:t>
            </a:r>
            <a:r>
              <a:rPr lang="en-CA" sz="1900" b="0" strike="noStrike" spc="-1" dirty="0">
                <a:solidFill>
                  <a:srgbClr val="000000"/>
                </a:solidFill>
                <a:latin typeface="Gill Sans MT"/>
              </a:rPr>
              <a:t>operating system. </a:t>
            </a:r>
          </a:p>
          <a:p>
            <a:pPr>
              <a:lnSpc>
                <a:spcPct val="120000"/>
              </a:lnSpc>
              <a:spcBef>
                <a:spcPts val="1001"/>
              </a:spcBef>
              <a:tabLst>
                <a:tab pos="0" algn="l"/>
              </a:tabLst>
            </a:pPr>
            <a:r>
              <a:rPr lang="en-CA" sz="1900" b="0" strike="noStrike" spc="-1" dirty="0">
                <a:solidFill>
                  <a:srgbClr val="000000"/>
                </a:solidFill>
                <a:latin typeface="Gill Sans MT"/>
              </a:rPr>
              <a:t>This OS can’t technically be called Unix, because it has never been certified to be Unix, but virtually everyone in the industry regards it as such.</a:t>
            </a:r>
            <a:endParaRPr lang="en-CA" sz="1900" b="0" strike="noStrike" spc="-1" dirty="0">
              <a:latin typeface="Arial"/>
            </a:endParaRPr>
          </a:p>
          <a:p>
            <a:pPr>
              <a:lnSpc>
                <a:spcPct val="120000"/>
              </a:lnSpc>
              <a:spcBef>
                <a:spcPts val="1001"/>
              </a:spcBef>
              <a:tabLst>
                <a:tab pos="0" algn="l"/>
              </a:tabLst>
            </a:pPr>
            <a:r>
              <a:rPr lang="en-CA" sz="1900" b="0" strike="noStrike" spc="-1" dirty="0">
                <a:solidFill>
                  <a:srgbClr val="000000"/>
                </a:solidFill>
                <a:latin typeface="Gill Sans MT"/>
              </a:rPr>
              <a:t>The combined GNU and Linux system is called “</a:t>
            </a:r>
            <a:r>
              <a:rPr lang="en-CA" sz="1900" b="1" strike="noStrike" spc="-1" dirty="0">
                <a:solidFill>
                  <a:srgbClr val="000000"/>
                </a:solidFill>
                <a:latin typeface="Gill Sans MT"/>
              </a:rPr>
              <a:t>GNU/Linux”</a:t>
            </a:r>
            <a:r>
              <a:rPr lang="en-CA" sz="1900" b="0" strike="noStrike" spc="-1" dirty="0">
                <a:solidFill>
                  <a:srgbClr val="000000"/>
                </a:solidFill>
                <a:latin typeface="Gill Sans MT"/>
              </a:rPr>
              <a:t> by some but just </a:t>
            </a:r>
            <a:r>
              <a:rPr lang="en-CA" sz="1900" b="1" strike="noStrike" spc="-1" dirty="0">
                <a:solidFill>
                  <a:srgbClr val="000000"/>
                </a:solidFill>
                <a:latin typeface="Gill Sans MT"/>
              </a:rPr>
              <a:t>“Linux”</a:t>
            </a:r>
            <a:r>
              <a:rPr lang="en-CA" sz="1900" b="0" strike="noStrike" spc="-1" dirty="0">
                <a:solidFill>
                  <a:srgbClr val="000000"/>
                </a:solidFill>
                <a:latin typeface="Gill Sans MT"/>
              </a:rPr>
              <a:t> by others (much to the dismay of </a:t>
            </a:r>
            <a:r>
              <a:rPr lang="en-CA" sz="1900" b="1" strike="noStrike" spc="-1" dirty="0">
                <a:solidFill>
                  <a:srgbClr val="000000"/>
                </a:solidFill>
                <a:latin typeface="Gill Sans MT"/>
              </a:rPr>
              <a:t>Richard Stallman</a:t>
            </a:r>
            <a:r>
              <a:rPr lang="en-CA" sz="1900" b="0" strike="noStrike" spc="-1" dirty="0">
                <a:solidFill>
                  <a:srgbClr val="000000"/>
                </a:solidFill>
                <a:latin typeface="Gill Sans MT"/>
              </a:rPr>
              <a:t>) who feels that the simple name Linux downplays the tremendous </a:t>
            </a:r>
            <a:r>
              <a:rPr lang="en-CA" sz="1900" b="1" strike="noStrike" spc="-1" dirty="0">
                <a:solidFill>
                  <a:srgbClr val="000000"/>
                </a:solidFill>
                <a:latin typeface="Gill Sans MT"/>
              </a:rPr>
              <a:t>contribution</a:t>
            </a:r>
            <a:r>
              <a:rPr lang="en-CA" sz="1900" b="0" strike="noStrike" spc="-1" dirty="0">
                <a:solidFill>
                  <a:srgbClr val="000000"/>
                </a:solidFill>
                <a:latin typeface="Gill Sans MT"/>
              </a:rPr>
              <a:t> made by the </a:t>
            </a:r>
            <a:r>
              <a:rPr lang="en-CA" sz="1900" b="1" strike="noStrike" spc="-1" dirty="0">
                <a:solidFill>
                  <a:srgbClr val="000000"/>
                </a:solidFill>
                <a:latin typeface="Gill Sans MT"/>
              </a:rPr>
              <a:t>GNU Project</a:t>
            </a:r>
            <a:r>
              <a:rPr lang="en-CA" sz="1900" b="0" strike="noStrike" spc="-1" dirty="0">
                <a:solidFill>
                  <a:srgbClr val="000000"/>
                </a:solidFill>
                <a:latin typeface="Gill Sans MT"/>
              </a:rPr>
              <a:t>.</a:t>
            </a:r>
            <a:endParaRPr lang="en-CA" sz="1900" b="0" strike="noStrike" spc="-1" dirty="0">
              <a:latin typeface="Arial"/>
            </a:endParaRPr>
          </a:p>
        </p:txBody>
      </p:sp>
      <p:sp>
        <p:nvSpPr>
          <p:cNvPr id="134" name="CustomShape 3"/>
          <p:cNvSpPr/>
          <p:nvPr/>
        </p:nvSpPr>
        <p:spPr>
          <a:xfrm>
            <a:off x="9089758" y="2262241"/>
            <a:ext cx="1828080" cy="2742480"/>
          </a:xfrm>
          <a:prstGeom prst="rect">
            <a:avLst/>
          </a:prstGeom>
          <a:blipFill rotWithShape="0">
            <a:blip r:embed="rId2"/>
            <a:stretch>
              <a:fillRect/>
            </a:stretch>
          </a:blipFill>
          <a:ln>
            <a:solidFill>
              <a:srgbClr val="0070C0"/>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3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36" name="CustomShape 2"/>
          <p:cNvSpPr/>
          <p:nvPr/>
        </p:nvSpPr>
        <p:spPr>
          <a:xfrm>
            <a:off x="1451520" y="1853280"/>
            <a:ext cx="9288000" cy="40503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6500" lnSpcReduction="10000"/>
          </a:bodyPr>
          <a:lstStyle/>
          <a:p>
            <a:pPr>
              <a:lnSpc>
                <a:spcPct val="120000"/>
              </a:lnSpc>
              <a:spcBef>
                <a:spcPts val="1001"/>
              </a:spcBef>
              <a:tabLst>
                <a:tab pos="0" algn="l"/>
              </a:tabLst>
            </a:pPr>
            <a:r>
              <a:rPr lang="en-CA" sz="2000" b="0" strike="noStrike" spc="-1" dirty="0">
                <a:solidFill>
                  <a:srgbClr val="000000"/>
                </a:solidFill>
                <a:latin typeface="Gill Sans MT"/>
              </a:rPr>
              <a:t>While attending Seneca College, you will be using many different </a:t>
            </a:r>
            <a:r>
              <a:rPr lang="en-CA" sz="2000" b="1" strike="noStrike" spc="-1" dirty="0">
                <a:solidFill>
                  <a:srgbClr val="000000"/>
                </a:solidFill>
                <a:latin typeface="Gill Sans MT"/>
              </a:rPr>
              <a:t>computer systems </a:t>
            </a:r>
            <a:r>
              <a:rPr lang="en-CA" sz="2000" b="0" strike="noStrike" spc="-1" dirty="0">
                <a:solidFill>
                  <a:srgbClr val="000000"/>
                </a:solidFill>
                <a:latin typeface="Gill Sans MT"/>
              </a:rPr>
              <a:t>to perform various operations. Below is a listing of a few of these servers:</a:t>
            </a:r>
            <a:endParaRPr lang="en-CA" dirty="0"/>
          </a:p>
          <a:p>
            <a:pPr>
              <a:lnSpc>
                <a:spcPct val="120000"/>
              </a:lnSpc>
              <a:spcBef>
                <a:spcPts val="1001"/>
              </a:spcBef>
              <a:tabLst>
                <a:tab pos="0" algn="l"/>
              </a:tabLst>
            </a:pP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a:p>
            <a:pPr>
              <a:lnSpc>
                <a:spcPct val="120000"/>
              </a:lnSpc>
              <a:spcBef>
                <a:spcPts val="1001"/>
              </a:spcBef>
              <a:tabLst>
                <a:tab pos="0" algn="l"/>
              </a:tabLst>
            </a:pPr>
            <a:br>
              <a:rPr dirty="0"/>
            </a:br>
            <a:r>
              <a:rPr lang="en-CA" sz="2000" b="0" strike="noStrike" spc="-1" dirty="0">
                <a:solidFill>
                  <a:srgbClr val="000000"/>
                </a:solidFill>
                <a:latin typeface="Gill Sans MT"/>
              </a:rPr>
              <a:t>Students will mainly use a </a:t>
            </a:r>
            <a:r>
              <a:rPr lang="en-CA" sz="2000" b="1" strike="noStrike" spc="-1" dirty="0">
                <a:solidFill>
                  <a:srgbClr val="000000"/>
                </a:solidFill>
                <a:latin typeface="Gill Sans MT"/>
              </a:rPr>
              <a:t>web-browser</a:t>
            </a:r>
            <a:r>
              <a:rPr lang="en-CA" sz="2000" b="0" strike="noStrike" spc="-1" dirty="0">
                <a:solidFill>
                  <a:srgbClr val="000000"/>
                </a:solidFill>
                <a:latin typeface="Gill Sans MT"/>
              </a:rPr>
              <a:t> to interact with those listed servers.</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An exception is the </a:t>
            </a:r>
            <a:r>
              <a:rPr lang="en-CA" sz="2000" b="1" strike="noStrike" spc="-1" dirty="0">
                <a:solidFill>
                  <a:srgbClr val="000000"/>
                </a:solidFill>
                <a:latin typeface="Gill Sans MT"/>
              </a:rPr>
              <a:t>Matrix</a:t>
            </a:r>
            <a:r>
              <a:rPr lang="en-CA" sz="2000" b="0" strike="noStrike" spc="-1" dirty="0">
                <a:solidFill>
                  <a:srgbClr val="000000"/>
                </a:solidFill>
                <a:latin typeface="Gill Sans MT"/>
              </a:rPr>
              <a:t> server which requires that students run an application to </a:t>
            </a:r>
            <a:r>
              <a:rPr lang="en-CA" sz="2000" b="1" strike="noStrike" spc="-1" dirty="0">
                <a:solidFill>
                  <a:srgbClr val="000000"/>
                </a:solidFill>
                <a:latin typeface="Gill Sans MT"/>
              </a:rPr>
              <a:t>connect</a:t>
            </a:r>
            <a:r>
              <a:rPr lang="en-CA" sz="2000" b="0" strike="noStrike" spc="-1" dirty="0">
                <a:solidFill>
                  <a:srgbClr val="000000"/>
                </a:solidFill>
                <a:latin typeface="Gill Sans MT"/>
              </a:rPr>
              <a:t> </a:t>
            </a:r>
            <a:br>
              <a:rPr dirty="0"/>
            </a:br>
            <a:r>
              <a:rPr lang="en-CA" sz="2000" b="0" strike="noStrike" spc="-1" dirty="0">
                <a:solidFill>
                  <a:srgbClr val="000000"/>
                </a:solidFill>
                <a:latin typeface="Gill Sans MT"/>
              </a:rPr>
              <a:t>to their server account to practice</a:t>
            </a:r>
            <a:r>
              <a:rPr lang="en-CA" sz="2000" b="1" strike="noStrike" spc="-1" dirty="0">
                <a:solidFill>
                  <a:srgbClr val="000000"/>
                </a:solidFill>
                <a:latin typeface="Gill Sans MT"/>
              </a:rPr>
              <a:t> Linux commands</a:t>
            </a:r>
            <a:r>
              <a:rPr lang="en-CA" sz="2000" b="0" strike="noStrike" spc="-1" dirty="0">
                <a:solidFill>
                  <a:srgbClr val="000000"/>
                </a:solidFill>
                <a:latin typeface="Gill Sans MT"/>
              </a:rPr>
              <a:t>, perform</a:t>
            </a:r>
            <a:r>
              <a:rPr lang="en-CA" sz="2000" b="1" strike="noStrike" spc="-1" dirty="0">
                <a:solidFill>
                  <a:srgbClr val="000000"/>
                </a:solidFill>
                <a:latin typeface="Gill Sans MT"/>
              </a:rPr>
              <a:t> tutorials </a:t>
            </a:r>
            <a:r>
              <a:rPr lang="en-CA" sz="2000" b="0" strike="noStrike" spc="-1" dirty="0">
                <a:solidFill>
                  <a:srgbClr val="000000"/>
                </a:solidFill>
                <a:latin typeface="Gill Sans MT"/>
              </a:rPr>
              <a:t>and </a:t>
            </a:r>
            <a:br>
              <a:rPr dirty="0"/>
            </a:br>
            <a:r>
              <a:rPr lang="en-CA" sz="2000" b="0" strike="noStrike" spc="-1" dirty="0">
                <a:solidFill>
                  <a:srgbClr val="000000"/>
                </a:solidFill>
                <a:latin typeface="Gill Sans MT"/>
              </a:rPr>
              <a:t>submit their </a:t>
            </a:r>
            <a:r>
              <a:rPr lang="en-CA" sz="2000" b="1" strike="noStrike" spc="-1" dirty="0">
                <a:solidFill>
                  <a:srgbClr val="000000"/>
                </a:solidFill>
                <a:latin typeface="Gill Sans MT"/>
              </a:rPr>
              <a:t>online assignments</a:t>
            </a:r>
            <a:r>
              <a:rPr lang="en-CA" sz="2000" b="0" strike="noStrike" spc="-1" dirty="0">
                <a:solidFill>
                  <a:srgbClr val="000000"/>
                </a:solidFill>
                <a:latin typeface="Gill Sans MT"/>
              </a:rPr>
              <a:t>.</a:t>
            </a: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p:txBody>
      </p:sp>
      <p:graphicFrame>
        <p:nvGraphicFramePr>
          <p:cNvPr id="6" name="Table 3">
            <a:extLst>
              <a:ext uri="{FF2B5EF4-FFF2-40B4-BE49-F238E27FC236}">
                <a16:creationId xmlns:a16="http://schemas.microsoft.com/office/drawing/2014/main" id="{E8AE18AD-2158-46D5-A764-F17BE0B16723}"/>
              </a:ext>
            </a:extLst>
          </p:cNvPr>
          <p:cNvGraphicFramePr/>
          <p:nvPr>
            <p:extLst>
              <p:ext uri="{D42A27DB-BD31-4B8C-83A1-F6EECF244321}">
                <p14:modId xmlns:p14="http://schemas.microsoft.com/office/powerpoint/2010/main" val="1678166096"/>
              </p:ext>
            </p:extLst>
          </p:nvPr>
        </p:nvGraphicFramePr>
        <p:xfrm>
          <a:off x="1643120" y="2692301"/>
          <a:ext cx="9219439" cy="1615440"/>
        </p:xfrm>
        <a:graphic>
          <a:graphicData uri="http://schemas.openxmlformats.org/drawingml/2006/table">
            <a:tbl>
              <a:tblPr/>
              <a:tblGrid>
                <a:gridCol w="3080173">
                  <a:extLst>
                    <a:ext uri="{9D8B030D-6E8A-4147-A177-3AD203B41FA5}">
                      <a16:colId xmlns:a16="http://schemas.microsoft.com/office/drawing/2014/main" val="20000"/>
                    </a:ext>
                  </a:extLst>
                </a:gridCol>
                <a:gridCol w="6139266">
                  <a:extLst>
                    <a:ext uri="{9D8B030D-6E8A-4147-A177-3AD203B41FA5}">
                      <a16:colId xmlns:a16="http://schemas.microsoft.com/office/drawing/2014/main" val="20001"/>
                    </a:ext>
                  </a:extLst>
                </a:gridCol>
              </a:tblGrid>
              <a:tr h="505997">
                <a:tc>
                  <a:txBody>
                    <a:bodyPr/>
                    <a:lstStyle/>
                    <a:p>
                      <a:pPr>
                        <a:lnSpc>
                          <a:spcPct val="100000"/>
                        </a:lnSpc>
                      </a:pPr>
                      <a:r>
                        <a:rPr lang="en-CA" sz="1800" b="1" strike="noStrike" spc="-1">
                          <a:solidFill>
                            <a:srgbClr val="0070C0"/>
                          </a:solidFill>
                          <a:latin typeface="Gill Sans MT"/>
                        </a:rPr>
                        <a:t>my.senecacollege.ca</a:t>
                      </a:r>
                      <a:endParaRPr lang="en-CA" sz="1800" b="0" strike="noStrike" spc="-1">
                        <a:latin typeface="Arial"/>
                      </a:endParaRPr>
                    </a:p>
                  </a:txBody>
                  <a:tcPr>
                    <a:noFill/>
                  </a:tcPr>
                </a:tc>
                <a:tc>
                  <a:txBody>
                    <a:bodyPr/>
                    <a:lstStyle/>
                    <a:p>
                      <a:pPr>
                        <a:lnSpc>
                          <a:spcPct val="100000"/>
                        </a:lnSpc>
                      </a:pPr>
                      <a:r>
                        <a:rPr lang="en-CA" sz="1400" b="1" strike="noStrike" spc="-1" dirty="0">
                          <a:solidFill>
                            <a:srgbClr val="000000"/>
                          </a:solidFill>
                          <a:latin typeface="Gill Sans MT"/>
                        </a:rPr>
                        <a:t>Learning Content Management System </a:t>
                      </a:r>
                      <a:br>
                        <a:rPr dirty="0"/>
                      </a:br>
                      <a:r>
                        <a:rPr lang="en-CA" sz="1400" b="1" strike="noStrike" spc="-1" dirty="0">
                          <a:solidFill>
                            <a:srgbClr val="000000"/>
                          </a:solidFill>
                          <a:latin typeface="Gill Sans MT"/>
                        </a:rPr>
                        <a:t>(Student Grades / Notes / Online Quizzes)</a:t>
                      </a:r>
                      <a:endParaRPr lang="en-CA" sz="1400" b="0" strike="noStrike" spc="-1" dirty="0">
                        <a:latin typeface="Arial"/>
                      </a:endParaRPr>
                    </a:p>
                  </a:txBody>
                  <a:tcPr marL="142560" anchor="ctr">
                    <a:noFill/>
                  </a:tcPr>
                </a:tc>
                <a:extLst>
                  <a:ext uri="{0D108BD9-81ED-4DB2-BD59-A6C34878D82A}">
                    <a16:rowId xmlns:a16="http://schemas.microsoft.com/office/drawing/2014/main" val="10000"/>
                  </a:ext>
                </a:extLst>
              </a:tr>
              <a:tr h="357174">
                <a:tc>
                  <a:txBody>
                    <a:bodyPr/>
                    <a:lstStyle/>
                    <a:p>
                      <a:pPr>
                        <a:lnSpc>
                          <a:spcPct val="100000"/>
                        </a:lnSpc>
                      </a:pPr>
                      <a:r>
                        <a:rPr lang="en-CA" sz="1800" b="1" strike="noStrike" spc="-1">
                          <a:solidFill>
                            <a:srgbClr val="0070C0"/>
                          </a:solidFill>
                          <a:latin typeface="Gill Sans MT"/>
                        </a:rPr>
                        <a:t>ict.senecacollege.ca</a:t>
                      </a:r>
                      <a:endParaRPr lang="en-CA" sz="1800" b="0" strike="noStrike" spc="-1">
                        <a:latin typeface="Arial"/>
                      </a:endParaRPr>
                    </a:p>
                  </a:txBody>
                  <a:tcPr anchor="ctr">
                    <a:noFill/>
                  </a:tcPr>
                </a:tc>
                <a:tc>
                  <a:txBody>
                    <a:bodyPr/>
                    <a:lstStyle/>
                    <a:p>
                      <a:pPr>
                        <a:lnSpc>
                          <a:spcPct val="100000"/>
                        </a:lnSpc>
                      </a:pPr>
                      <a:r>
                        <a:rPr lang="en-CA" sz="1400" b="1" strike="noStrike" spc="-1" dirty="0">
                          <a:solidFill>
                            <a:srgbClr val="000000"/>
                          </a:solidFill>
                          <a:latin typeface="Gill Sans MT"/>
                        </a:rPr>
                        <a:t>Main ICT Webserver</a:t>
                      </a:r>
                      <a:endParaRPr lang="en-CA" sz="1400" b="0" strike="noStrike" spc="-1" dirty="0">
                        <a:latin typeface="Arial"/>
                      </a:endParaRPr>
                    </a:p>
                  </a:txBody>
                  <a:tcPr marL="142560" anchor="ctr">
                    <a:noFill/>
                  </a:tcPr>
                </a:tc>
                <a:extLst>
                  <a:ext uri="{0D108BD9-81ED-4DB2-BD59-A6C34878D82A}">
                    <a16:rowId xmlns:a16="http://schemas.microsoft.com/office/drawing/2014/main" val="10001"/>
                  </a:ext>
                </a:extLst>
              </a:tr>
              <a:tr h="357174">
                <a:tc>
                  <a:txBody>
                    <a:bodyPr/>
                    <a:lstStyle/>
                    <a:p>
                      <a:pPr>
                        <a:lnSpc>
                          <a:spcPct val="100000"/>
                        </a:lnSpc>
                      </a:pPr>
                      <a:r>
                        <a:rPr lang="en-CA" sz="1800" b="1" strike="noStrike" spc="-1">
                          <a:solidFill>
                            <a:srgbClr val="0070C0"/>
                          </a:solidFill>
                          <a:latin typeface="Gill Sans MT"/>
                        </a:rPr>
                        <a:t>wiki.cdot.senecacollege.ca</a:t>
                      </a:r>
                      <a:endParaRPr lang="en-CA" sz="1800" b="0" strike="noStrike" spc="-1">
                        <a:latin typeface="Arial"/>
                      </a:endParaRPr>
                    </a:p>
                  </a:txBody>
                  <a:tcPr anchor="ctr">
                    <a:noFill/>
                  </a:tcPr>
                </a:tc>
                <a:tc>
                  <a:txBody>
                    <a:bodyPr/>
                    <a:lstStyle/>
                    <a:p>
                      <a:pPr>
                        <a:lnSpc>
                          <a:spcPct val="100000"/>
                        </a:lnSpc>
                      </a:pPr>
                      <a:r>
                        <a:rPr lang="en-CA" sz="1400" b="1" strike="noStrike" spc="-1" dirty="0">
                          <a:solidFill>
                            <a:srgbClr val="000000"/>
                          </a:solidFill>
                          <a:latin typeface="Gill Sans MT"/>
                        </a:rPr>
                        <a:t>Course WIKIs for Seneca College Students</a:t>
                      </a:r>
                      <a:endParaRPr lang="en-CA" sz="1400" b="0" strike="noStrike" spc="-1" dirty="0">
                        <a:latin typeface="Arial"/>
                      </a:endParaRPr>
                    </a:p>
                  </a:txBody>
                  <a:tcPr marL="142560" anchor="ctr">
                    <a:noFill/>
                  </a:tcPr>
                </a:tc>
                <a:extLst>
                  <a:ext uri="{0D108BD9-81ED-4DB2-BD59-A6C34878D82A}">
                    <a16:rowId xmlns:a16="http://schemas.microsoft.com/office/drawing/2014/main" val="10002"/>
                  </a:ext>
                </a:extLst>
              </a:tr>
              <a:tr h="357174">
                <a:tc>
                  <a:txBody>
                    <a:bodyPr/>
                    <a:lstStyle/>
                    <a:p>
                      <a:pPr>
                        <a:lnSpc>
                          <a:spcPct val="100000"/>
                        </a:lnSpc>
                      </a:pPr>
                      <a:r>
                        <a:rPr lang="en-CA" sz="1800" b="1" strike="noStrike" spc="-1" dirty="0">
                          <a:solidFill>
                            <a:srgbClr val="0070C0"/>
                          </a:solidFill>
                          <a:latin typeface="Gill Sans MT"/>
                        </a:rPr>
                        <a:t>matrix.senecacollege.ca</a:t>
                      </a:r>
                      <a:endParaRPr lang="en-CA" sz="1800" b="0" strike="noStrike" spc="-1" dirty="0">
                        <a:latin typeface="Arial"/>
                      </a:endParaRPr>
                    </a:p>
                  </a:txBody>
                  <a:tcPr anchor="ctr">
                    <a:noFill/>
                  </a:tcPr>
                </a:tc>
                <a:tc>
                  <a:txBody>
                    <a:bodyPr/>
                    <a:lstStyle/>
                    <a:p>
                      <a:pPr>
                        <a:lnSpc>
                          <a:spcPct val="100000"/>
                        </a:lnSpc>
                      </a:pPr>
                      <a:r>
                        <a:rPr lang="en-CA" sz="1400" b="1" strike="noStrike" spc="-1" dirty="0">
                          <a:solidFill>
                            <a:srgbClr val="000000"/>
                          </a:solidFill>
                          <a:latin typeface="Gill Sans MT"/>
                        </a:rPr>
                        <a:t>Linux Account for Student Practice and Assignment submission</a:t>
                      </a:r>
                      <a:endParaRPr lang="en-CA" sz="1400" b="0" strike="noStrike" spc="-1" dirty="0">
                        <a:latin typeface="Arial"/>
                      </a:endParaRPr>
                    </a:p>
                  </a:txBody>
                  <a:tcPr marL="142560" anchor="c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40" name="CustomShape 2"/>
          <p:cNvSpPr/>
          <p:nvPr/>
        </p:nvSpPr>
        <p:spPr>
          <a:xfrm>
            <a:off x="1451520" y="1862158"/>
            <a:ext cx="5968440" cy="39615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000" lnSpcReduction="20000"/>
          </a:bodyPr>
          <a:lstStyle/>
          <a:p>
            <a:pPr>
              <a:lnSpc>
                <a:spcPct val="120000"/>
              </a:lnSpc>
              <a:spcBef>
                <a:spcPts val="1001"/>
              </a:spcBef>
              <a:tabLst>
                <a:tab pos="0" algn="l"/>
              </a:tabLst>
            </a:pPr>
            <a:r>
              <a:rPr lang="en-CA" sz="2000" b="0" strike="noStrike" spc="-1" dirty="0">
                <a:solidFill>
                  <a:srgbClr val="000000"/>
                </a:solidFill>
                <a:latin typeface="Gill Sans MT"/>
              </a:rPr>
              <a:t>The </a:t>
            </a:r>
            <a:r>
              <a:rPr lang="en-CA" sz="2000" b="1" strike="noStrike" spc="-1" dirty="0">
                <a:solidFill>
                  <a:srgbClr val="000000"/>
                </a:solidFill>
                <a:latin typeface="Gill Sans MT"/>
              </a:rPr>
              <a:t>Matrix</a:t>
            </a:r>
            <a:r>
              <a:rPr lang="en-CA" sz="2000" b="0" strike="noStrike" spc="-1" dirty="0">
                <a:solidFill>
                  <a:srgbClr val="000000"/>
                </a:solidFill>
                <a:latin typeface="Gill Sans MT"/>
              </a:rPr>
              <a:t> server consists of </a:t>
            </a:r>
            <a:r>
              <a:rPr lang="en-CA" sz="2000" b="1" strike="noStrike" spc="-1" dirty="0">
                <a:solidFill>
                  <a:srgbClr val="000000"/>
                </a:solidFill>
                <a:latin typeface="Gill Sans MT"/>
              </a:rPr>
              <a:t>several Virtual Computers connected</a:t>
            </a:r>
            <a:r>
              <a:rPr lang="en-CA" sz="2000" b="0" strike="noStrike" spc="-1" dirty="0">
                <a:solidFill>
                  <a:srgbClr val="000000"/>
                </a:solidFill>
                <a:latin typeface="Gill Sans MT"/>
              </a:rPr>
              <a:t> to form a </a:t>
            </a:r>
            <a:r>
              <a:rPr lang="en-CA" sz="2000" b="1" strike="noStrike" spc="-1" dirty="0">
                <a:solidFill>
                  <a:srgbClr val="000000"/>
                </a:solidFill>
                <a:latin typeface="Gill Sans MT"/>
              </a:rPr>
              <a:t>cluster</a:t>
            </a:r>
            <a:r>
              <a:rPr lang="en-CA" sz="2000" b="0" strike="noStrike" spc="-1" dirty="0">
                <a:solidFill>
                  <a:srgbClr val="000000"/>
                </a:solidFill>
                <a:latin typeface="Gill Sans MT"/>
              </a:rPr>
              <a:t>.  A cluster is a cost effective </a:t>
            </a:r>
            <a:r>
              <a:rPr lang="en-CA" sz="2000" b="0" u="sng" strike="noStrike" spc="-1" dirty="0">
                <a:solidFill>
                  <a:srgbClr val="000000"/>
                </a:solidFill>
                <a:uFillTx/>
                <a:latin typeface="Gill Sans MT"/>
              </a:rPr>
              <a:t>alternative</a:t>
            </a:r>
            <a:r>
              <a:rPr lang="en-CA" sz="2000" b="0" strike="noStrike" spc="-1" dirty="0">
                <a:solidFill>
                  <a:srgbClr val="000000"/>
                </a:solidFill>
                <a:latin typeface="Gill Sans MT"/>
              </a:rPr>
              <a:t> to buying larger servers.</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All registered students in this course have access to an account on the Matrix server.  You will be using this account for the following reasons:</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Issuing </a:t>
            </a:r>
            <a:r>
              <a:rPr lang="en-CA" sz="1800" b="1" strike="noStrike" spc="-1" dirty="0">
                <a:solidFill>
                  <a:srgbClr val="000000"/>
                </a:solidFill>
                <a:latin typeface="Gill Sans MT"/>
              </a:rPr>
              <a:t>Linux commands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Practicing Linux commands at the </a:t>
            </a:r>
            <a:r>
              <a:rPr lang="en-CA" sz="1800" b="1" strike="noStrike" spc="-1" dirty="0">
                <a:solidFill>
                  <a:srgbClr val="000000"/>
                </a:solidFill>
                <a:latin typeface="Gill Sans MT"/>
              </a:rPr>
              <a:t>Linux</a:t>
            </a:r>
            <a:r>
              <a:rPr lang="en-CA" sz="1800" b="0" strike="noStrike" spc="-1" dirty="0">
                <a:solidFill>
                  <a:srgbClr val="000000"/>
                </a:solidFill>
                <a:latin typeface="Gill Sans MT"/>
              </a:rPr>
              <a:t> </a:t>
            </a:r>
            <a:r>
              <a:rPr lang="en-CA" sz="1800" b="1" strike="noStrike" spc="-1" dirty="0">
                <a:solidFill>
                  <a:srgbClr val="000000"/>
                </a:solidFill>
                <a:latin typeface="Gill Sans MT"/>
              </a:rPr>
              <a:t>shell</a:t>
            </a:r>
            <a:r>
              <a:rPr lang="en-CA" sz="1800" b="0" strike="noStrike" spc="-1" dirty="0">
                <a:solidFill>
                  <a:srgbClr val="000000"/>
                </a:solidFill>
                <a:latin typeface="Gill Sans MT"/>
              </a:rPr>
              <a:t> </a:t>
            </a:r>
            <a:br>
              <a:rPr dirty="0"/>
            </a:br>
            <a:r>
              <a:rPr lang="en-CA" sz="1800" b="0" strike="noStrike" spc="-1" dirty="0">
                <a:solidFill>
                  <a:srgbClr val="000000"/>
                </a:solidFill>
                <a:latin typeface="Gill Sans MT"/>
              </a:rPr>
              <a:t>to be more productive</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Performing </a:t>
            </a:r>
            <a:r>
              <a:rPr lang="en-CA" sz="1800" b="1" strike="noStrike" spc="-1" dirty="0">
                <a:solidFill>
                  <a:srgbClr val="000000"/>
                </a:solidFill>
                <a:latin typeface="Gill Sans MT"/>
              </a:rPr>
              <a:t>Linux Online Tutorials (12)</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Performing </a:t>
            </a:r>
            <a:r>
              <a:rPr lang="en-CA" sz="1800" b="1" strike="noStrike" spc="-1" dirty="0">
                <a:solidFill>
                  <a:srgbClr val="000000"/>
                </a:solidFill>
                <a:latin typeface="Gill Sans MT"/>
              </a:rPr>
              <a:t>Linux Online Assignments</a:t>
            </a:r>
            <a:r>
              <a:rPr lang="en-CA" sz="1800" b="0" strike="noStrike" spc="-1" dirty="0">
                <a:solidFill>
                  <a:srgbClr val="000000"/>
                </a:solidFill>
                <a:latin typeface="Gill Sans MT"/>
              </a:rPr>
              <a:t> (</a:t>
            </a:r>
            <a:r>
              <a:rPr lang="en-CA" sz="1800" b="1" strike="noStrike" spc="-1" dirty="0">
                <a:solidFill>
                  <a:srgbClr val="000000"/>
                </a:solidFill>
                <a:latin typeface="Gill Sans MT"/>
              </a:rPr>
              <a:t>3</a:t>
            </a:r>
            <a:r>
              <a:rPr lang="en-CA" sz="1800" b="0" strike="noStrike" spc="-1" dirty="0">
                <a:solidFill>
                  <a:srgbClr val="000000"/>
                </a:solidFill>
                <a:latin typeface="Gill Sans MT"/>
              </a:rPr>
              <a:t>)</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Practice Issuing </a:t>
            </a:r>
            <a:r>
              <a:rPr lang="en-CA" sz="1800" b="1" strike="noStrike" spc="-1" dirty="0">
                <a:solidFill>
                  <a:srgbClr val="000000"/>
                </a:solidFill>
                <a:latin typeface="Gill Sans MT"/>
              </a:rPr>
              <a:t>Linux Command Review Questions</a:t>
            </a:r>
            <a:endParaRPr lang="en-CA" sz="1800" b="0" strike="noStrike" spc="-1" dirty="0">
              <a:latin typeface="Arial"/>
            </a:endParaRPr>
          </a:p>
        </p:txBody>
      </p:sp>
      <p:pic>
        <p:nvPicPr>
          <p:cNvPr id="141" name="Picture 4"/>
          <p:cNvPicPr/>
          <p:nvPr/>
        </p:nvPicPr>
        <p:blipFill>
          <a:blip r:embed="rId2"/>
          <a:stretch/>
        </p:blipFill>
        <p:spPr>
          <a:xfrm>
            <a:off x="7419960" y="2313001"/>
            <a:ext cx="4419000" cy="2691720"/>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40">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40">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40">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43" name="CustomShape 2"/>
          <p:cNvSpPr/>
          <p:nvPr/>
        </p:nvSpPr>
        <p:spPr>
          <a:xfrm>
            <a:off x="1451520" y="1937579"/>
            <a:ext cx="6707059" cy="37900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500" lnSpcReduction="20000"/>
          </a:bodyPr>
          <a:lstStyle/>
          <a:p>
            <a:pPr>
              <a:lnSpc>
                <a:spcPct val="120000"/>
              </a:lnSpc>
              <a:spcBef>
                <a:spcPts val="1001"/>
              </a:spcBef>
              <a:tabLst>
                <a:tab pos="0" algn="l"/>
              </a:tabLst>
            </a:pPr>
            <a:r>
              <a:rPr lang="en-CA" sz="2400" b="1" strike="noStrike" spc="-1" dirty="0">
                <a:solidFill>
                  <a:srgbClr val="000000"/>
                </a:solidFill>
                <a:latin typeface="Gill Sans MT"/>
              </a:rPr>
              <a:t>Communicating with Matrix Server</a:t>
            </a:r>
            <a:br>
              <a:rPr dirty="0"/>
            </a:br>
            <a:br>
              <a:rPr dirty="0"/>
            </a:br>
            <a:r>
              <a:rPr lang="en-CA" sz="2000" b="0" strike="noStrike" spc="-1" dirty="0">
                <a:solidFill>
                  <a:srgbClr val="000000"/>
                </a:solidFill>
                <a:latin typeface="Gill Sans MT"/>
              </a:rPr>
              <a:t>In UNIX / LINUX, a </a:t>
            </a:r>
            <a:r>
              <a:rPr lang="en-CA" sz="2000" b="1" strike="noStrike" spc="-1" dirty="0">
                <a:solidFill>
                  <a:srgbClr val="000000"/>
                </a:solidFill>
                <a:latin typeface="Gill Sans MT"/>
              </a:rPr>
              <a:t>shell</a:t>
            </a:r>
            <a:r>
              <a:rPr lang="en-CA" sz="2000" b="0" strike="noStrike" spc="-1" dirty="0">
                <a:solidFill>
                  <a:srgbClr val="000000"/>
                </a:solidFill>
                <a:latin typeface="Gill Sans MT"/>
              </a:rPr>
              <a:t> refers to an </a:t>
            </a:r>
            <a:r>
              <a:rPr lang="en-CA" sz="2000" b="1" strike="noStrike" spc="-1" dirty="0">
                <a:solidFill>
                  <a:srgbClr val="000000"/>
                </a:solidFill>
                <a:latin typeface="Gill Sans MT"/>
              </a:rPr>
              <a:t>interface</a:t>
            </a:r>
            <a:r>
              <a:rPr lang="en-CA" sz="2000" b="0" strike="noStrike" spc="-1" dirty="0">
                <a:solidFill>
                  <a:srgbClr val="000000"/>
                </a:solidFill>
                <a:latin typeface="Gill Sans MT"/>
              </a:rPr>
              <a:t> that allows a user to communicate with the OS.</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UNIX / LINUX has the ability to install a </a:t>
            </a:r>
            <a:r>
              <a:rPr lang="en-CA" sz="2000" b="1" strike="noStrike" spc="-1" dirty="0">
                <a:solidFill>
                  <a:srgbClr val="000000"/>
                </a:solidFill>
                <a:latin typeface="Gill Sans MT"/>
              </a:rPr>
              <a:t>GUI</a:t>
            </a:r>
            <a:r>
              <a:rPr lang="en-CA" sz="2000" b="0" strike="noStrike" spc="-1" dirty="0">
                <a:solidFill>
                  <a:srgbClr val="000000"/>
                </a:solidFill>
                <a:latin typeface="Gill Sans MT"/>
              </a:rPr>
              <a:t> (</a:t>
            </a:r>
            <a:r>
              <a:rPr lang="en-CA" sz="2000" b="1" strike="noStrike" spc="-1" dirty="0">
                <a:solidFill>
                  <a:srgbClr val="000000"/>
                </a:solidFill>
                <a:latin typeface="Gill Sans MT"/>
              </a:rPr>
              <a:t>Graphical User Interface</a:t>
            </a:r>
            <a:r>
              <a:rPr lang="en-CA" sz="2000" b="0" strike="noStrike" spc="-1" dirty="0">
                <a:solidFill>
                  <a:srgbClr val="000000"/>
                </a:solidFill>
                <a:latin typeface="Gill Sans MT"/>
              </a:rPr>
              <a:t>) that allows the user to launch applications via icons, graphically manage files, etc.</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On the other hand, due to </a:t>
            </a:r>
            <a:r>
              <a:rPr lang="en-CA" sz="2000" b="1" strike="noStrike" spc="-1" dirty="0">
                <a:solidFill>
                  <a:srgbClr val="000000"/>
                </a:solidFill>
                <a:latin typeface="Gill Sans MT"/>
              </a:rPr>
              <a:t>bandwidth issues </a:t>
            </a:r>
            <a:r>
              <a:rPr lang="en-CA" sz="2000" b="0" strike="noStrike" spc="-1" dirty="0">
                <a:solidFill>
                  <a:srgbClr val="000000"/>
                </a:solidFill>
                <a:latin typeface="Gill Sans MT"/>
              </a:rPr>
              <a:t>and the </a:t>
            </a:r>
            <a:r>
              <a:rPr lang="en-CA" sz="2000" b="1" strike="noStrike" spc="-1" dirty="0">
                <a:solidFill>
                  <a:srgbClr val="000000"/>
                </a:solidFill>
                <a:latin typeface="Gill Sans MT"/>
              </a:rPr>
              <a:t>large number </a:t>
            </a:r>
            <a:r>
              <a:rPr lang="en-CA" sz="2000" b="0" strike="noStrike" spc="-1" dirty="0">
                <a:solidFill>
                  <a:srgbClr val="000000"/>
                </a:solidFill>
                <a:latin typeface="Gill Sans MT"/>
              </a:rPr>
              <a:t>of Seneca students that remotely connect to the </a:t>
            </a:r>
            <a:r>
              <a:rPr lang="en-CA" sz="2000" b="1" strike="noStrike" spc="-1" dirty="0">
                <a:solidFill>
                  <a:srgbClr val="000000"/>
                </a:solidFill>
                <a:latin typeface="Gill Sans MT"/>
              </a:rPr>
              <a:t>Matrix</a:t>
            </a:r>
            <a:r>
              <a:rPr lang="en-CA" sz="2000" b="0" strike="noStrike" spc="-1" dirty="0">
                <a:solidFill>
                  <a:srgbClr val="000000"/>
                </a:solidFill>
                <a:latin typeface="Gill Sans MT"/>
              </a:rPr>
              <a:t> server, it is </a:t>
            </a:r>
            <a:r>
              <a:rPr lang="en-CA" sz="2000" b="1" u="sng" strike="noStrike" spc="-1" dirty="0">
                <a:solidFill>
                  <a:srgbClr val="000000"/>
                </a:solidFill>
                <a:uFillTx/>
                <a:latin typeface="Gill Sans MT"/>
              </a:rPr>
              <a:t>NOT</a:t>
            </a:r>
            <a:r>
              <a:rPr lang="en-CA" sz="2000" b="0" strike="noStrike" spc="-1" dirty="0">
                <a:solidFill>
                  <a:srgbClr val="000000"/>
                </a:solidFill>
                <a:latin typeface="Gill Sans MT"/>
              </a:rPr>
              <a:t> feasible to connect via a GUI.</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Therefore, it is only possible to interface with your </a:t>
            </a:r>
            <a:r>
              <a:rPr lang="en-CA" sz="2000" b="1" strike="noStrike" spc="-1" dirty="0">
                <a:solidFill>
                  <a:srgbClr val="000000"/>
                </a:solidFill>
                <a:latin typeface="Gill Sans MT"/>
              </a:rPr>
              <a:t>Matrix</a:t>
            </a:r>
            <a:r>
              <a:rPr lang="en-CA" sz="2000" b="0" strike="noStrike" spc="-1" dirty="0">
                <a:solidFill>
                  <a:srgbClr val="000000"/>
                </a:solidFill>
                <a:latin typeface="Gill Sans MT"/>
              </a:rPr>
              <a:t> account via a</a:t>
            </a:r>
            <a:r>
              <a:rPr lang="en-CA" dirty="0"/>
              <a:t> </a:t>
            </a:r>
            <a:r>
              <a:rPr lang="en-CA" sz="2000" b="1" strike="noStrike" spc="-1" dirty="0">
                <a:solidFill>
                  <a:srgbClr val="000000"/>
                </a:solidFill>
                <a:latin typeface="Gill Sans MT"/>
              </a:rPr>
              <a:t>CLI</a:t>
            </a:r>
            <a:r>
              <a:rPr lang="en-CA" sz="2000" b="0" strike="noStrike" spc="-1" dirty="0">
                <a:solidFill>
                  <a:srgbClr val="000000"/>
                </a:solidFill>
                <a:latin typeface="Gill Sans MT"/>
              </a:rPr>
              <a:t> (</a:t>
            </a:r>
            <a:r>
              <a:rPr lang="en-CA" sz="2000" b="1" strike="noStrike" spc="-1" dirty="0">
                <a:solidFill>
                  <a:srgbClr val="000000"/>
                </a:solidFill>
                <a:latin typeface="Gill Sans MT"/>
              </a:rPr>
              <a:t>Command Line Interface</a:t>
            </a:r>
            <a:r>
              <a:rPr lang="en-CA" sz="2000" b="0" strike="noStrike" spc="-1" dirty="0">
                <a:solidFill>
                  <a:srgbClr val="000000"/>
                </a:solidFill>
                <a:latin typeface="Gill Sans MT"/>
              </a:rPr>
              <a:t>), where students issue Linux commands to launch applications, manage files, etc...</a:t>
            </a:r>
            <a:endParaRPr lang="en-CA" sz="2000" b="0" strike="noStrike" spc="-1" dirty="0">
              <a:latin typeface="Arial"/>
            </a:endParaRPr>
          </a:p>
        </p:txBody>
      </p:sp>
      <p:pic>
        <p:nvPicPr>
          <p:cNvPr id="144" name="Picture 4" descr="A picture containing indoor&#10;&#10;Description automatically generated"/>
          <p:cNvPicPr/>
          <p:nvPr/>
        </p:nvPicPr>
        <p:blipFill>
          <a:blip r:embed="rId2"/>
          <a:stretch/>
        </p:blipFill>
        <p:spPr>
          <a:xfrm>
            <a:off x="8651192" y="2256605"/>
            <a:ext cx="2210760" cy="1385280"/>
          </a:xfrm>
          <a:prstGeom prst="rect">
            <a:avLst/>
          </a:prstGeom>
          <a:ln>
            <a:noFill/>
          </a:ln>
        </p:spPr>
      </p:pic>
      <p:pic>
        <p:nvPicPr>
          <p:cNvPr id="145" name="Picture 5" descr="A screenshot of a cell phone&#10;&#10;Description automatically generated"/>
          <p:cNvPicPr/>
          <p:nvPr/>
        </p:nvPicPr>
        <p:blipFill>
          <a:blip r:embed="rId3"/>
          <a:stretch/>
        </p:blipFill>
        <p:spPr>
          <a:xfrm>
            <a:off x="8651192" y="3981597"/>
            <a:ext cx="2210760" cy="13021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43">
                                            <p:txEl>
                                              <p:pRg st="3" end="3"/>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86"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200" b="0" strike="noStrike" cap="all" spc="-1">
                <a:solidFill>
                  <a:srgbClr val="000000"/>
                </a:solidFill>
                <a:latin typeface="Gill Sans MT"/>
              </a:rPr>
              <a:t>Lesson 1  topics</a:t>
            </a:r>
            <a:endParaRPr lang="en-CA" sz="3200" b="0" strike="noStrike" spc="-1">
              <a:latin typeface="Arial"/>
            </a:endParaRPr>
          </a:p>
        </p:txBody>
      </p:sp>
      <p:sp>
        <p:nvSpPr>
          <p:cNvPr id="87" name="CustomShape 2"/>
          <p:cNvSpPr/>
          <p:nvPr/>
        </p:nvSpPr>
        <p:spPr>
          <a:xfrm>
            <a:off x="1451520" y="1875439"/>
            <a:ext cx="9602640" cy="37885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4500" lnSpcReduction="20000"/>
          </a:bodyPr>
          <a:lstStyle/>
          <a:p>
            <a:pPr>
              <a:lnSpc>
                <a:spcPct val="120000"/>
              </a:lnSpc>
              <a:spcBef>
                <a:spcPts val="1001"/>
              </a:spcBef>
              <a:tabLst>
                <a:tab pos="0" algn="l"/>
              </a:tabLst>
            </a:pPr>
            <a:r>
              <a:rPr lang="en-US" sz="2000" b="1" strike="noStrike" spc="-1" dirty="0">
                <a:solidFill>
                  <a:srgbClr val="000000"/>
                </a:solidFill>
                <a:latin typeface="Gill Sans MT"/>
              </a:rPr>
              <a:t>Why I Am Taking This Course? (Course Introduction)</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Instructor Information / Purpose of Course</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Foundations For Future Courses (Programming, Networking)</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Course Resources / Course Outline / Course Policies </a:t>
            </a:r>
            <a:endParaRPr lang="en-CA" sz="1800" b="0" strike="noStrike" spc="-1" dirty="0">
              <a:latin typeface="Arial"/>
            </a:endParaRPr>
          </a:p>
          <a:p>
            <a:pPr>
              <a:lnSpc>
                <a:spcPct val="120000"/>
              </a:lnSpc>
              <a:spcBef>
                <a:spcPts val="1001"/>
              </a:spcBef>
              <a:tabLst>
                <a:tab pos="0" algn="l"/>
              </a:tabLst>
            </a:pPr>
            <a:r>
              <a:rPr lang="en-US" sz="2000" b="1" strike="noStrike" spc="-1" dirty="0">
                <a:solidFill>
                  <a:srgbClr val="000000"/>
                </a:solidFill>
                <a:latin typeface="Gill Sans MT"/>
              </a:rPr>
              <a:t>Background and Features of UNIX and LINUX OS</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Purpose of an OS / History of Unix &amp; Linux OS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Features of Unix / Linux OS</a:t>
            </a:r>
            <a:endParaRPr lang="en-CA" sz="1800" b="0" strike="noStrike" spc="-1" dirty="0">
              <a:latin typeface="Arial"/>
            </a:endParaRPr>
          </a:p>
          <a:p>
            <a:pPr>
              <a:lnSpc>
                <a:spcPct val="120000"/>
              </a:lnSpc>
              <a:spcBef>
                <a:spcPts val="1001"/>
              </a:spcBef>
              <a:tabLst>
                <a:tab pos="0" algn="l"/>
              </a:tabLst>
            </a:pPr>
            <a:r>
              <a:rPr lang="en-US" sz="2000" b="1" strike="noStrike" spc="-1" dirty="0">
                <a:solidFill>
                  <a:srgbClr val="000000"/>
                </a:solidFill>
                <a:latin typeface="Gill Sans MT"/>
              </a:rPr>
              <a:t>Matrix Linux Server</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Purpose / Layout</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How to Access your Matrix Linux Account:</a:t>
            </a:r>
            <a:endParaRPr lang="en-CA" sz="1800" b="0" strike="noStrike" spc="-1" dirty="0">
              <a:latin typeface="Arial"/>
            </a:endParaRPr>
          </a:p>
          <a:p>
            <a:pPr marL="1600200" lvl="3" indent="-227880">
              <a:lnSpc>
                <a:spcPct val="120000"/>
              </a:lnSpc>
              <a:spcBef>
                <a:spcPts val="499"/>
              </a:spcBef>
              <a:buClr>
                <a:srgbClr val="B71E42"/>
              </a:buClr>
              <a:buFont typeface="Arial"/>
              <a:buChar char="•"/>
              <a:tabLst>
                <a:tab pos="0" algn="l"/>
              </a:tabLst>
            </a:pPr>
            <a:r>
              <a:rPr lang="en-US" sz="1400" b="0" strike="noStrike" spc="-1" dirty="0">
                <a:solidFill>
                  <a:srgbClr val="000000"/>
                </a:solidFill>
                <a:latin typeface="Gill Sans MT"/>
              </a:rPr>
              <a:t>From Seneca Lab Workstation</a:t>
            </a:r>
            <a:endParaRPr lang="en-CA" sz="1400" b="0" strike="noStrike" spc="-1" dirty="0">
              <a:latin typeface="Arial"/>
            </a:endParaRPr>
          </a:p>
          <a:p>
            <a:pPr marL="1600200" lvl="3" indent="-227880">
              <a:lnSpc>
                <a:spcPct val="120000"/>
              </a:lnSpc>
              <a:spcBef>
                <a:spcPts val="499"/>
              </a:spcBef>
              <a:buClr>
                <a:srgbClr val="B71E42"/>
              </a:buClr>
              <a:buFont typeface="Arial"/>
              <a:buChar char="•"/>
              <a:tabLst>
                <a:tab pos="0" algn="l"/>
              </a:tabLst>
            </a:pPr>
            <a:r>
              <a:rPr lang="en-US" sz="1400" b="0" strike="noStrike" spc="-1" dirty="0">
                <a:solidFill>
                  <a:srgbClr val="000000"/>
                </a:solidFill>
                <a:latin typeface="Gill Sans MT"/>
              </a:rPr>
              <a:t>From Laptop or Home Computer (Windows, Mac OSX, Linux)</a:t>
            </a:r>
            <a:endParaRPr lang="en-CA" sz="14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0" strike="noStrike" spc="-1" dirty="0">
                <a:solidFill>
                  <a:srgbClr val="000000"/>
                </a:solidFill>
                <a:latin typeface="Gill Sans MT"/>
              </a:rPr>
              <a:t>How to Logout of your Matrix Linux Account</a:t>
            </a:r>
            <a:endParaRPr lang="en-CA" sz="1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7">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87">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87">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87">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87">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87">
                                            <p:txEl>
                                              <p:pRg st="9" end="9"/>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87">
                                            <p:txEl>
                                              <p:pRg st="10" end="10"/>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87">
                                            <p:txEl>
                                              <p:pRg st="11" end="11"/>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47" name="CustomShape 2"/>
          <p:cNvSpPr/>
          <p:nvPr/>
        </p:nvSpPr>
        <p:spPr>
          <a:xfrm>
            <a:off x="1451520" y="1853280"/>
            <a:ext cx="6689520" cy="39793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0500" lnSpcReduction="10000"/>
          </a:bodyPr>
          <a:lstStyle/>
          <a:p>
            <a:pPr>
              <a:lnSpc>
                <a:spcPct val="120000"/>
              </a:lnSpc>
              <a:spcBef>
                <a:spcPts val="1001"/>
              </a:spcBef>
              <a:tabLst>
                <a:tab pos="0" algn="l"/>
              </a:tabLst>
            </a:pPr>
            <a:r>
              <a:rPr lang="en-CA" sz="2600" b="1" strike="noStrike" spc="-1" dirty="0">
                <a:solidFill>
                  <a:srgbClr val="000000"/>
                </a:solidFill>
                <a:latin typeface="Gill Sans MT"/>
              </a:rPr>
              <a:t>Accessing Matrix from Within College:</a:t>
            </a:r>
            <a:endParaRPr lang="en-CA" sz="26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You can access your Matrix Linux account from a workstation located in any Seneca lab, or from your own computer (e.g. laptop or home computer).</a:t>
            </a:r>
            <a:endParaRPr lang="en-CA" sz="2000" b="0" strike="noStrike" spc="-1" dirty="0">
              <a:latin typeface="Arial"/>
            </a:endParaRPr>
          </a:p>
          <a:p>
            <a:pPr>
              <a:lnSpc>
                <a:spcPct val="120000"/>
              </a:lnSpc>
              <a:spcBef>
                <a:spcPts val="1001"/>
              </a:spcBef>
              <a:tabLst>
                <a:tab pos="0" algn="l"/>
              </a:tabLst>
            </a:pPr>
            <a:r>
              <a:rPr lang="en-CA" sz="2400" b="1" strike="noStrike" spc="-1" dirty="0">
                <a:solidFill>
                  <a:srgbClr val="000000"/>
                </a:solidFill>
                <a:latin typeface="Gill Sans MT"/>
              </a:rPr>
              <a:t>Accessing Matrix from Lab Workstation:</a:t>
            </a:r>
            <a:endParaRPr lang="en-CA" sz="2400" b="0" strike="noStrike" spc="-1" dirty="0">
              <a:latin typeface="Arial"/>
            </a:endParaRPr>
          </a:p>
          <a:p>
            <a:pPr>
              <a:lnSpc>
                <a:spcPct val="120000"/>
              </a:lnSpc>
              <a:spcBef>
                <a:spcPts val="1001"/>
              </a:spcBef>
              <a:tabLst>
                <a:tab pos="0" algn="l"/>
              </a:tabLst>
            </a:pPr>
            <a:r>
              <a:rPr lang="en-CA" sz="2000" b="1" strike="noStrike" spc="-1" dirty="0">
                <a:solidFill>
                  <a:srgbClr val="000000"/>
                </a:solidFill>
                <a:latin typeface="Gill Sans MT"/>
              </a:rPr>
              <a:t>MyApps </a:t>
            </a:r>
            <a:r>
              <a:rPr lang="en-CA" sz="2000" b="0" strike="noStrike" spc="-1" dirty="0">
                <a:solidFill>
                  <a:srgbClr val="000000"/>
                </a:solidFill>
                <a:latin typeface="Gill Sans MT"/>
              </a:rPr>
              <a:t>is an application streaming service that lets you run software on any Seneca Workstation on demand.  Any software application on the MyApps menu can be used on computers in classrooms, labs, and the Computing Commons.</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Reference: </a:t>
            </a:r>
            <a:r>
              <a:rPr lang="en-CA" sz="2000" b="0" u="sng" strike="noStrike" spc="-1" dirty="0">
                <a:solidFill>
                  <a:srgbClr val="FA2B5C"/>
                </a:solidFill>
                <a:uFillTx/>
                <a:latin typeface="Gill Sans MT"/>
                <a:hlinkClick r:id="rId2"/>
              </a:rPr>
              <a:t>https://inside.senecacollege.ca/its/software/myapps/</a:t>
            </a:r>
            <a:endParaRPr lang="en-CA" sz="2000" b="0" strike="noStrike" spc="-1" dirty="0">
              <a:latin typeface="Arial"/>
            </a:endParaRPr>
          </a:p>
        </p:txBody>
      </p:sp>
      <p:pic>
        <p:nvPicPr>
          <p:cNvPr id="148" name="Picture 4" descr="A screenshot of a cell phone&#10;&#10;Description automatically generated"/>
          <p:cNvPicPr/>
          <p:nvPr/>
        </p:nvPicPr>
        <p:blipFill>
          <a:blip r:embed="rId3"/>
          <a:stretch/>
        </p:blipFill>
        <p:spPr>
          <a:xfrm>
            <a:off x="8141040" y="3063194"/>
            <a:ext cx="3472560" cy="1559520"/>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47">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47">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50" name="CustomShape 2"/>
          <p:cNvSpPr/>
          <p:nvPr/>
        </p:nvSpPr>
        <p:spPr>
          <a:xfrm>
            <a:off x="1451520" y="1853280"/>
            <a:ext cx="7621459" cy="38284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a:bodyPr>
          <a:lstStyle/>
          <a:p>
            <a:pPr>
              <a:lnSpc>
                <a:spcPct val="120000"/>
              </a:lnSpc>
              <a:spcBef>
                <a:spcPts val="1001"/>
              </a:spcBef>
              <a:tabLst>
                <a:tab pos="0" algn="l"/>
              </a:tabLst>
            </a:pPr>
            <a:r>
              <a:rPr lang="en-CA" sz="2600" b="1" strike="noStrike" spc="-1" dirty="0">
                <a:solidFill>
                  <a:srgbClr val="000000"/>
                </a:solidFill>
                <a:latin typeface="Gill Sans MT"/>
              </a:rPr>
              <a:t>Accessing Matrix from Remote Computer:</a:t>
            </a:r>
            <a:endParaRPr lang="en-CA" sz="26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Due to the </a:t>
            </a:r>
            <a:r>
              <a:rPr lang="en-CA" sz="2000" b="1" strike="noStrike" spc="-1" dirty="0">
                <a:solidFill>
                  <a:srgbClr val="0070C0"/>
                </a:solidFill>
                <a:latin typeface="Gill Sans MT"/>
              </a:rPr>
              <a:t>COVID19 Pandemic</a:t>
            </a:r>
            <a:r>
              <a:rPr lang="en-CA" sz="2000" b="0" strike="noStrike" spc="-1" dirty="0">
                <a:solidFill>
                  <a:srgbClr val="000000"/>
                </a:solidFill>
                <a:latin typeface="Gill Sans MT"/>
              </a:rPr>
              <a:t>, ICT students are required to learn </a:t>
            </a:r>
            <a:r>
              <a:rPr lang="en-CA" sz="2000" b="1" strike="noStrike" spc="-1" dirty="0">
                <a:solidFill>
                  <a:srgbClr val="000000"/>
                </a:solidFill>
                <a:latin typeface="Gill Sans MT"/>
              </a:rPr>
              <a:t>remotely</a:t>
            </a:r>
            <a:r>
              <a:rPr lang="en-CA" sz="2000" b="0" strike="noStrike" spc="-1" dirty="0">
                <a:solidFill>
                  <a:srgbClr val="000000"/>
                </a:solidFill>
                <a:latin typeface="Gill Sans MT"/>
              </a:rPr>
              <a:t> (i.e. </a:t>
            </a:r>
            <a:r>
              <a:rPr lang="en-CA" sz="2000" b="0" u="sng" strike="noStrike" spc="-1" dirty="0">
                <a:solidFill>
                  <a:srgbClr val="000000"/>
                </a:solidFill>
                <a:uFillTx/>
                <a:latin typeface="Gill Sans MT"/>
              </a:rPr>
              <a:t>not</a:t>
            </a:r>
            <a:r>
              <a:rPr lang="en-CA" sz="2000" b="0" strike="noStrike" spc="-1" dirty="0">
                <a:solidFill>
                  <a:srgbClr val="000000"/>
                </a:solidFill>
                <a:latin typeface="Gill Sans MT"/>
              </a:rPr>
              <a:t> at Seneca College).</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You can also do this by command-line (</a:t>
            </a:r>
            <a:r>
              <a:rPr lang="en-CA" sz="2000" b="0" strike="noStrike" spc="-1" dirty="0" err="1">
                <a:solidFill>
                  <a:srgbClr val="000000"/>
                </a:solidFill>
                <a:latin typeface="Gill Sans MT"/>
              </a:rPr>
              <a:t>eg.</a:t>
            </a:r>
            <a:r>
              <a:rPr lang="en-CA" sz="2000" b="0" strike="noStrike" spc="-1" dirty="0">
                <a:solidFill>
                  <a:srgbClr val="000000"/>
                </a:solidFill>
                <a:latin typeface="Gill Sans MT"/>
              </a:rPr>
              <a:t> </a:t>
            </a:r>
            <a:r>
              <a:rPr lang="en-CA" sz="2000" b="1" strike="noStrike" spc="-1" dirty="0" err="1">
                <a:solidFill>
                  <a:srgbClr val="000000"/>
                </a:solidFill>
                <a:latin typeface="Gill Sans MT"/>
              </a:rPr>
              <a:t>ssh</a:t>
            </a:r>
            <a:r>
              <a:rPr lang="en-CA" sz="2000" b="1" strike="noStrike" spc="-1" dirty="0">
                <a:solidFill>
                  <a:srgbClr val="000000"/>
                </a:solidFill>
                <a:latin typeface="Gill Sans MT"/>
              </a:rPr>
              <a:t> </a:t>
            </a:r>
            <a:r>
              <a:rPr lang="en-CA" sz="2000" b="0" strike="noStrike" spc="-1" dirty="0">
                <a:solidFill>
                  <a:srgbClr val="000000"/>
                </a:solidFill>
                <a:latin typeface="Gill Sans MT"/>
              </a:rPr>
              <a:t>command) or by running </a:t>
            </a:r>
            <a:br>
              <a:rPr dirty="0"/>
            </a:br>
            <a:r>
              <a:rPr lang="en-CA" sz="2000" b="0" strike="noStrike" spc="-1" dirty="0">
                <a:solidFill>
                  <a:srgbClr val="000000"/>
                </a:solidFill>
                <a:latin typeface="Gill Sans MT"/>
              </a:rPr>
              <a:t>a </a:t>
            </a:r>
            <a:r>
              <a:rPr lang="en-CA" sz="2000" b="1" strike="noStrike" spc="-1" dirty="0">
                <a:solidFill>
                  <a:srgbClr val="000000"/>
                </a:solidFill>
                <a:latin typeface="Gill Sans MT"/>
              </a:rPr>
              <a:t>graphical SSH application </a:t>
            </a:r>
            <a:r>
              <a:rPr lang="en-CA" sz="2000" b="0" strike="noStrike" spc="-1" dirty="0">
                <a:solidFill>
                  <a:srgbClr val="000000"/>
                </a:solidFill>
                <a:latin typeface="Gill Sans MT"/>
              </a:rPr>
              <a:t>(</a:t>
            </a:r>
            <a:r>
              <a:rPr lang="en-CA" sz="2000" b="0" strike="noStrike" spc="-1" dirty="0" err="1">
                <a:solidFill>
                  <a:srgbClr val="000000"/>
                </a:solidFill>
                <a:latin typeface="Gill Sans MT"/>
              </a:rPr>
              <a:t>eg.</a:t>
            </a:r>
            <a:r>
              <a:rPr lang="en-CA" sz="2000" b="0" strike="noStrike" spc="-1" dirty="0">
                <a:solidFill>
                  <a:srgbClr val="000000"/>
                </a:solidFill>
                <a:latin typeface="Gill Sans MT"/>
              </a:rPr>
              <a:t> </a:t>
            </a:r>
            <a:r>
              <a:rPr lang="en-CA" sz="2000" b="1" strike="noStrike" spc="-1" dirty="0">
                <a:solidFill>
                  <a:srgbClr val="000000"/>
                </a:solidFill>
                <a:latin typeface="Gill Sans MT"/>
              </a:rPr>
              <a:t>SSH Secure Shell Client</a:t>
            </a:r>
            <a:r>
              <a:rPr lang="en-CA" sz="2000" b="0" strike="noStrike" spc="-1" dirty="0">
                <a:solidFill>
                  <a:srgbClr val="000000"/>
                </a:solidFill>
                <a:latin typeface="Gill Sans MT"/>
              </a:rPr>
              <a:t>).</a:t>
            </a: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p:txBody>
      </p:sp>
      <p:pic>
        <p:nvPicPr>
          <p:cNvPr id="151" name="Picture 5" descr="A picture containing clock, drawing&#10;&#10;Description automatically generated"/>
          <p:cNvPicPr/>
          <p:nvPr/>
        </p:nvPicPr>
        <p:blipFill>
          <a:blip r:embed="rId2"/>
          <a:stretch/>
        </p:blipFill>
        <p:spPr>
          <a:xfrm>
            <a:off x="9396381" y="2109601"/>
            <a:ext cx="1328040" cy="1328040"/>
          </a:xfrm>
          <a:prstGeom prst="rect">
            <a:avLst/>
          </a:prstGeom>
          <a:ln>
            <a:noFill/>
          </a:ln>
        </p:spPr>
      </p:pic>
      <p:pic>
        <p:nvPicPr>
          <p:cNvPr id="152" name="Picture 6" descr="A picture containing computer&#10;&#10;Description automatically generated"/>
          <p:cNvPicPr/>
          <p:nvPr/>
        </p:nvPicPr>
        <p:blipFill>
          <a:blip r:embed="rId3"/>
          <a:stretch/>
        </p:blipFill>
        <p:spPr>
          <a:xfrm>
            <a:off x="9238823" y="3872605"/>
            <a:ext cx="1625040" cy="16250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54" name="CustomShape 2"/>
          <p:cNvSpPr/>
          <p:nvPr/>
        </p:nvSpPr>
        <p:spPr>
          <a:xfrm>
            <a:off x="1451520" y="1853279"/>
            <a:ext cx="7594826" cy="3926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6500" lnSpcReduction="20000"/>
          </a:bodyPr>
          <a:lstStyle/>
          <a:p>
            <a:pPr>
              <a:lnSpc>
                <a:spcPct val="120000"/>
              </a:lnSpc>
              <a:spcBef>
                <a:spcPts val="1001"/>
              </a:spcBef>
              <a:tabLst>
                <a:tab pos="0" algn="l"/>
              </a:tabLst>
            </a:pPr>
            <a:r>
              <a:rPr lang="en-CA" sz="3200" b="1" strike="noStrike" spc="-1" dirty="0">
                <a:solidFill>
                  <a:srgbClr val="000000"/>
                </a:solidFill>
                <a:latin typeface="Gill Sans MT"/>
              </a:rPr>
              <a:t>Connecting to the Seneca </a:t>
            </a:r>
            <a:r>
              <a:rPr lang="en-CA" sz="3200" b="1" strike="noStrike" spc="-1" dirty="0" err="1">
                <a:solidFill>
                  <a:srgbClr val="000000"/>
                </a:solidFill>
                <a:latin typeface="Gill Sans MT"/>
              </a:rPr>
              <a:t>GlobalProtect</a:t>
            </a:r>
            <a:r>
              <a:rPr lang="en-CA" sz="3200" b="1" strike="noStrike" spc="-1" dirty="0">
                <a:solidFill>
                  <a:srgbClr val="000000"/>
                </a:solidFill>
                <a:latin typeface="Gill Sans MT"/>
              </a:rPr>
              <a:t>  Student VPN</a:t>
            </a:r>
            <a:br>
              <a:rPr sz="2100" dirty="0"/>
            </a:br>
            <a:br>
              <a:rPr dirty="0"/>
            </a:br>
            <a:r>
              <a:rPr lang="en-CA" sz="2500" b="0" strike="noStrike" spc="-1" dirty="0">
                <a:solidFill>
                  <a:srgbClr val="000000"/>
                </a:solidFill>
                <a:latin typeface="Gill Sans MT"/>
              </a:rPr>
              <a:t>As of </a:t>
            </a:r>
            <a:r>
              <a:rPr lang="en-CA" sz="2500" b="1" strike="noStrike" spc="-1" dirty="0">
                <a:solidFill>
                  <a:srgbClr val="000000"/>
                </a:solidFill>
                <a:latin typeface="Gill Sans MT"/>
              </a:rPr>
              <a:t>September 2020</a:t>
            </a:r>
            <a:r>
              <a:rPr lang="en-CA" sz="2500" b="0" strike="noStrike" spc="-1" dirty="0">
                <a:solidFill>
                  <a:srgbClr val="000000"/>
                </a:solidFill>
                <a:latin typeface="Gill Sans MT"/>
              </a:rPr>
              <a:t>, all Seneca College students are required to </a:t>
            </a:r>
            <a:r>
              <a:rPr lang="en-CA" sz="2500" b="1" u="sng" strike="noStrike" spc="-1" dirty="0">
                <a:solidFill>
                  <a:srgbClr val="000000"/>
                </a:solidFill>
                <a:uFillTx/>
                <a:latin typeface="Gill Sans MT"/>
              </a:rPr>
              <a:t>FIRST</a:t>
            </a:r>
            <a:r>
              <a:rPr lang="en-CA" sz="2500" b="0" strike="noStrike" spc="-1" dirty="0">
                <a:solidFill>
                  <a:srgbClr val="000000"/>
                </a:solidFill>
                <a:latin typeface="Gill Sans MT"/>
              </a:rPr>
              <a:t> connect to the </a:t>
            </a:r>
            <a:br>
              <a:rPr sz="2200" dirty="0"/>
            </a:br>
            <a:r>
              <a:rPr lang="en-CA" sz="2500" b="1" strike="noStrike" spc="-1" dirty="0">
                <a:solidFill>
                  <a:srgbClr val="000000"/>
                </a:solidFill>
                <a:latin typeface="Gill Sans MT"/>
              </a:rPr>
              <a:t>Seneca </a:t>
            </a:r>
            <a:r>
              <a:rPr lang="en-CA" sz="2500" b="1" strike="noStrike" spc="-1" dirty="0" err="1">
                <a:solidFill>
                  <a:srgbClr val="000000"/>
                </a:solidFill>
                <a:latin typeface="Gill Sans MT"/>
              </a:rPr>
              <a:t>GlobalProtect</a:t>
            </a:r>
            <a:r>
              <a:rPr lang="en-CA" sz="2500" b="1" strike="noStrike" spc="-1" dirty="0">
                <a:solidFill>
                  <a:srgbClr val="000000"/>
                </a:solidFill>
                <a:latin typeface="Gill Sans MT"/>
              </a:rPr>
              <a:t> Student VPN </a:t>
            </a:r>
            <a:r>
              <a:rPr lang="en-CA" sz="2500" b="0" strike="noStrike" spc="-1" dirty="0">
                <a:solidFill>
                  <a:srgbClr val="000000"/>
                </a:solidFill>
                <a:latin typeface="Gill Sans MT"/>
              </a:rPr>
              <a:t>in order to be able to connect to their </a:t>
            </a:r>
            <a:r>
              <a:rPr lang="en-CA" sz="2500" b="1" strike="noStrike" spc="-1" dirty="0">
                <a:solidFill>
                  <a:srgbClr val="000000"/>
                </a:solidFill>
                <a:latin typeface="Gill Sans MT"/>
              </a:rPr>
              <a:t>Matrix</a:t>
            </a:r>
            <a:r>
              <a:rPr lang="en-CA" sz="2500" b="0" strike="noStrike" spc="-1" dirty="0">
                <a:solidFill>
                  <a:srgbClr val="000000"/>
                </a:solidFill>
                <a:latin typeface="Gill Sans MT"/>
              </a:rPr>
              <a:t> Linux account. Seneca College are "rolling-out" additional measures to improve </a:t>
            </a:r>
            <a:r>
              <a:rPr lang="en-CA" sz="2500" b="1" strike="noStrike" spc="-1" dirty="0">
                <a:solidFill>
                  <a:srgbClr val="000000"/>
                </a:solidFill>
                <a:latin typeface="Gill Sans MT"/>
              </a:rPr>
              <a:t>network security</a:t>
            </a:r>
            <a:r>
              <a:rPr lang="en-CA" sz="2500" b="0" strike="noStrike" spc="-1" dirty="0">
                <a:solidFill>
                  <a:srgbClr val="000000"/>
                </a:solidFill>
                <a:latin typeface="Gill Sans MT"/>
              </a:rPr>
              <a:t>. One of these measures are to implement </a:t>
            </a:r>
            <a:r>
              <a:rPr lang="en-CA" sz="2500" b="1" strike="noStrike" spc="-1" dirty="0">
                <a:solidFill>
                  <a:srgbClr val="000000"/>
                </a:solidFill>
                <a:latin typeface="Gill Sans MT"/>
              </a:rPr>
              <a:t>multi-factored authentication</a:t>
            </a:r>
            <a:r>
              <a:rPr lang="en-CA" sz="2500" b="0" strike="noStrike" spc="-1" dirty="0">
                <a:solidFill>
                  <a:srgbClr val="000000"/>
                </a:solidFill>
                <a:latin typeface="Gill Sans MT"/>
              </a:rPr>
              <a:t>.</a:t>
            </a:r>
            <a:endParaRPr lang="en-CA" sz="2500" b="0" strike="noStrike" spc="-1" dirty="0">
              <a:latin typeface="Arial"/>
            </a:endParaRPr>
          </a:p>
          <a:p>
            <a:pPr>
              <a:lnSpc>
                <a:spcPct val="120000"/>
              </a:lnSpc>
              <a:spcBef>
                <a:spcPts val="1001"/>
              </a:spcBef>
              <a:tabLst>
                <a:tab pos="0" algn="l"/>
              </a:tabLst>
            </a:pPr>
            <a:r>
              <a:rPr lang="en-CA" sz="2500" b="0" i="1" strike="noStrike" spc="-1" dirty="0">
                <a:solidFill>
                  <a:srgbClr val="000000"/>
                </a:solidFill>
                <a:latin typeface="Gill Sans MT"/>
              </a:rPr>
              <a:t>Multi-factor authentication is an electronic authentication method in which a computer user is granted access to a website or application only after successfully presenting two or more pieces of evidence (or factors) to an authentication mechanism: knowledge (something the user and only the user knows).</a:t>
            </a:r>
            <a:r>
              <a:rPr lang="en-CA" sz="2500" b="0" strike="noStrike" spc="-1" dirty="0">
                <a:solidFill>
                  <a:srgbClr val="000000"/>
                </a:solidFill>
                <a:latin typeface="Gill Sans MT"/>
              </a:rPr>
              <a:t> </a:t>
            </a:r>
            <a:br>
              <a:rPr sz="2200" dirty="0"/>
            </a:br>
            <a:br>
              <a:rPr sz="2200" dirty="0"/>
            </a:br>
            <a:r>
              <a:rPr lang="en-CA" sz="2500" b="0" strike="noStrike" spc="-1" dirty="0">
                <a:solidFill>
                  <a:srgbClr val="000000"/>
                </a:solidFill>
                <a:latin typeface="Gill Sans MT"/>
              </a:rPr>
              <a:t>Reference: </a:t>
            </a:r>
            <a:r>
              <a:rPr lang="en-CA" sz="2500" b="0" u="sng" strike="noStrike" spc="-1" dirty="0">
                <a:solidFill>
                  <a:srgbClr val="FA2B5C"/>
                </a:solidFill>
                <a:uFillTx/>
                <a:latin typeface="Gill Sans MT"/>
                <a:hlinkClick r:id="rId2"/>
              </a:rPr>
              <a:t>https://en.wikipedia.org/wiki/Multi-factor_authentication</a:t>
            </a:r>
            <a:br>
              <a:rPr sz="2200" dirty="0"/>
            </a:br>
            <a:br>
              <a:rPr sz="2200" dirty="0"/>
            </a:br>
            <a:r>
              <a:rPr lang="en-CA" sz="2500" b="1" strike="noStrike" spc="-1" dirty="0">
                <a:solidFill>
                  <a:srgbClr val="000000"/>
                </a:solidFill>
                <a:latin typeface="Gill Sans MT"/>
              </a:rPr>
              <a:t>NOTE:</a:t>
            </a:r>
            <a:r>
              <a:rPr lang="en-CA" sz="2500" b="0" strike="noStrike" spc="-1" dirty="0">
                <a:solidFill>
                  <a:srgbClr val="000000"/>
                </a:solidFill>
                <a:latin typeface="Gill Sans MT"/>
              </a:rPr>
              <a:t> If you haven't done this yet, please perform the steps provided in the following link: </a:t>
            </a:r>
            <a:r>
              <a:rPr lang="en-CA" sz="2500" b="0" u="sng" strike="noStrike" spc="-1" dirty="0">
                <a:solidFill>
                  <a:srgbClr val="FA2B5C"/>
                </a:solidFill>
                <a:uFillTx/>
                <a:latin typeface="Gill Sans MT"/>
                <a:hlinkClick r:id="rId3"/>
              </a:rPr>
              <a:t>https://employees.senecacollege.ca/spaces/77/it-services/wiki/view/3716/vpn</a:t>
            </a:r>
            <a:endParaRPr lang="en-CA" sz="2500" b="0" strike="noStrike" spc="-1" dirty="0">
              <a:latin typeface="Arial"/>
            </a:endParaRPr>
          </a:p>
        </p:txBody>
      </p:sp>
      <p:pic>
        <p:nvPicPr>
          <p:cNvPr id="155" name="Picture 4" descr="A screenshot of a cell phone&#10;&#10;Description automatically generated"/>
          <p:cNvPicPr/>
          <p:nvPr/>
        </p:nvPicPr>
        <p:blipFill>
          <a:blip r:embed="rId4"/>
          <a:stretch/>
        </p:blipFill>
        <p:spPr>
          <a:xfrm>
            <a:off x="9113069" y="2592307"/>
            <a:ext cx="1693765" cy="1802139"/>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57" name="CustomShape 2"/>
          <p:cNvSpPr/>
          <p:nvPr/>
        </p:nvSpPr>
        <p:spPr>
          <a:xfrm>
            <a:off x="1452480" y="1853280"/>
            <a:ext cx="9288000" cy="39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7500"/>
          </a:bodyPr>
          <a:lstStyle/>
          <a:p>
            <a:pPr>
              <a:lnSpc>
                <a:spcPct val="120000"/>
              </a:lnSpc>
              <a:spcBef>
                <a:spcPts val="1001"/>
              </a:spcBef>
              <a:tabLst>
                <a:tab pos="0" algn="l"/>
              </a:tabLst>
            </a:pPr>
            <a:r>
              <a:rPr lang="en-CA" sz="1600" b="1" strike="noStrike" spc="-1" dirty="0">
                <a:solidFill>
                  <a:srgbClr val="000000"/>
                </a:solidFill>
                <a:latin typeface="Gill Sans MT"/>
              </a:rPr>
              <a:t>Accessing Matrix Using SSH on Windows 10, Mac OSX or Linux:</a:t>
            </a:r>
            <a:endParaRPr lang="en-CA" sz="1600" b="0" strike="noStrike" spc="-1" dirty="0">
              <a:latin typeface="Arial"/>
            </a:endParaRPr>
          </a:p>
          <a:p>
            <a:pPr>
              <a:lnSpc>
                <a:spcPct val="120000"/>
              </a:lnSpc>
              <a:spcBef>
                <a:spcPts val="1001"/>
              </a:spcBef>
              <a:tabLst>
                <a:tab pos="0" algn="l"/>
              </a:tabLst>
            </a:pPr>
            <a:r>
              <a:rPr lang="en-CA" sz="1600" b="1" spc="-1" dirty="0">
                <a:solidFill>
                  <a:srgbClr val="000000"/>
                </a:solidFill>
                <a:latin typeface="Gill Sans MT"/>
              </a:rPr>
              <a:t>Open a terminal on </a:t>
            </a:r>
            <a:r>
              <a:rPr lang="en-CA" sz="1600" b="1" strike="noStrike" spc="-1" dirty="0">
                <a:solidFill>
                  <a:srgbClr val="000000"/>
                </a:solidFill>
                <a:latin typeface="Gill Sans MT"/>
              </a:rPr>
              <a:t>Windows 10</a:t>
            </a:r>
            <a:endParaRPr lang="en-CA" sz="16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1200" b="0" strike="noStrike" spc="-1" dirty="0">
                <a:solidFill>
                  <a:srgbClr val="000000"/>
                </a:solidFill>
                <a:latin typeface="Gill Sans MT"/>
              </a:rPr>
              <a:t>From the start menu, type </a:t>
            </a:r>
            <a:r>
              <a:rPr lang="en-CA" sz="1200" b="1" strike="noStrike" spc="-1" dirty="0" err="1">
                <a:solidFill>
                  <a:srgbClr val="000000"/>
                </a:solidFill>
                <a:latin typeface="Gill Sans MT"/>
              </a:rPr>
              <a:t>cmd</a:t>
            </a:r>
            <a:r>
              <a:rPr lang="en-CA" sz="1200" b="1" strike="noStrike" spc="-1" dirty="0">
                <a:solidFill>
                  <a:srgbClr val="000000"/>
                </a:solidFill>
                <a:latin typeface="Gill Sans MT"/>
              </a:rPr>
              <a:t> </a:t>
            </a:r>
            <a:r>
              <a:rPr lang="en-CA" sz="1200" b="0" strike="noStrike" spc="-1" dirty="0">
                <a:solidFill>
                  <a:srgbClr val="000000"/>
                </a:solidFill>
                <a:latin typeface="Gill Sans MT"/>
              </a:rPr>
              <a:t>and</a:t>
            </a:r>
            <a:r>
              <a:rPr lang="en-CA" sz="1200" b="1" strike="noStrike" spc="-1" dirty="0">
                <a:solidFill>
                  <a:srgbClr val="000000"/>
                </a:solidFill>
                <a:latin typeface="Gill Sans MT"/>
              </a:rPr>
              <a:t> click </a:t>
            </a:r>
            <a:r>
              <a:rPr lang="en-CA" sz="1200" b="0" strike="noStrike" spc="-1" dirty="0">
                <a:solidFill>
                  <a:srgbClr val="000000"/>
                </a:solidFill>
                <a:latin typeface="Gill Sans MT"/>
              </a:rPr>
              <a:t>on </a:t>
            </a:r>
            <a:r>
              <a:rPr lang="en-CA" sz="1200" b="0" i="1" strike="noStrike" spc="-1" dirty="0" err="1">
                <a:solidFill>
                  <a:srgbClr val="000000"/>
                </a:solidFill>
                <a:latin typeface="Gill Sans MT"/>
              </a:rPr>
              <a:t>cmd</a:t>
            </a:r>
            <a:r>
              <a:rPr lang="en-CA" sz="1200" b="0" strike="noStrike" spc="-1" dirty="0">
                <a:solidFill>
                  <a:srgbClr val="000000"/>
                </a:solidFill>
                <a:latin typeface="Gill Sans MT"/>
              </a:rPr>
              <a:t> icon to launch.</a:t>
            </a:r>
            <a:endParaRPr lang="en-CA" sz="1200" b="0" strike="noStrike" spc="-1" dirty="0">
              <a:latin typeface="Arial"/>
            </a:endParaRPr>
          </a:p>
          <a:p>
            <a:pPr marL="720">
              <a:lnSpc>
                <a:spcPct val="120000"/>
              </a:lnSpc>
              <a:spcBef>
                <a:spcPts val="1001"/>
              </a:spcBef>
              <a:buClr>
                <a:srgbClr val="B71E42"/>
              </a:buClr>
              <a:tabLst>
                <a:tab pos="0" algn="l"/>
              </a:tabLst>
            </a:pPr>
            <a:r>
              <a:rPr lang="en-US" sz="1200" b="1" strike="noStrike" spc="-1" dirty="0">
                <a:solidFill>
                  <a:srgbClr val="000000"/>
                </a:solidFill>
                <a:latin typeface="Gill Sans MT"/>
              </a:rPr>
              <a:t>Open a terminal in macOS</a:t>
            </a:r>
            <a:endParaRPr lang="en-US" sz="12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1200" b="0" strike="noStrike" spc="-1" dirty="0">
                <a:solidFill>
                  <a:srgbClr val="000000"/>
                </a:solidFill>
                <a:latin typeface="Gill Sans MT"/>
              </a:rPr>
              <a:t>Open Finder, go to </a:t>
            </a:r>
            <a:r>
              <a:rPr lang="en-US" sz="1200" b="1" strike="noStrike" spc="-1" dirty="0">
                <a:solidFill>
                  <a:srgbClr val="000000"/>
                </a:solidFill>
                <a:latin typeface="Gill Sans MT"/>
              </a:rPr>
              <a:t>Applications &gt; Utilities</a:t>
            </a:r>
            <a:r>
              <a:rPr lang="en-US" sz="1200" b="0" strike="noStrike" spc="-1" dirty="0">
                <a:solidFill>
                  <a:srgbClr val="000000"/>
                </a:solidFill>
                <a:latin typeface="Gill Sans MT"/>
              </a:rPr>
              <a:t>, and click on the </a:t>
            </a:r>
            <a:r>
              <a:rPr lang="en-US" sz="1200" b="1" strike="noStrike" spc="-1" dirty="0">
                <a:solidFill>
                  <a:srgbClr val="000000"/>
                </a:solidFill>
                <a:latin typeface="Gill Sans MT"/>
              </a:rPr>
              <a:t>Terminal </a:t>
            </a:r>
            <a:r>
              <a:rPr lang="en-US" sz="1200" b="0" strike="noStrike" spc="-1" dirty="0">
                <a:solidFill>
                  <a:srgbClr val="000000"/>
                </a:solidFill>
                <a:latin typeface="Gill Sans MT"/>
              </a:rPr>
              <a:t>icon.</a:t>
            </a:r>
            <a:endParaRPr lang="en-US" sz="1200" b="0" strike="noStrike" spc="-1" dirty="0">
              <a:latin typeface="Arial"/>
            </a:endParaRPr>
          </a:p>
          <a:p>
            <a:pPr>
              <a:lnSpc>
                <a:spcPct val="120000"/>
              </a:lnSpc>
              <a:spcBef>
                <a:spcPts val="1001"/>
              </a:spcBef>
              <a:tabLst>
                <a:tab pos="0" algn="l"/>
              </a:tabLst>
            </a:pPr>
            <a:r>
              <a:rPr lang="en-US" sz="1200" b="1" strike="noStrike" spc="-1" dirty="0">
                <a:solidFill>
                  <a:srgbClr val="000000"/>
                </a:solidFill>
                <a:latin typeface="Gill Sans MT"/>
              </a:rPr>
              <a:t>Open a terminal in Linux (CentOS)</a:t>
            </a:r>
            <a:endParaRPr lang="en-US" sz="12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1200" b="0" strike="noStrike" spc="-1" dirty="0">
                <a:solidFill>
                  <a:srgbClr val="000000"/>
                </a:solidFill>
                <a:latin typeface="Gill Sans MT"/>
              </a:rPr>
              <a:t>From the main menu, choose </a:t>
            </a:r>
            <a:r>
              <a:rPr lang="en-US" sz="1200" b="1" strike="noStrike" spc="-1" dirty="0">
                <a:solidFill>
                  <a:srgbClr val="000000"/>
                </a:solidFill>
                <a:latin typeface="Gill Sans MT"/>
              </a:rPr>
              <a:t>Applications</a:t>
            </a:r>
            <a:r>
              <a:rPr lang="en-US" sz="1200" b="0" strike="noStrike" spc="-1" dirty="0">
                <a:solidFill>
                  <a:srgbClr val="000000"/>
                </a:solidFill>
                <a:latin typeface="Gill Sans MT"/>
              </a:rPr>
              <a:t> &gt; </a:t>
            </a:r>
            <a:r>
              <a:rPr lang="en-US" sz="1200" b="1" strike="noStrike" spc="-1" dirty="0">
                <a:solidFill>
                  <a:srgbClr val="000000"/>
                </a:solidFill>
                <a:latin typeface="Gill Sans MT"/>
              </a:rPr>
              <a:t>System Tools </a:t>
            </a:r>
            <a:r>
              <a:rPr lang="en-US" sz="1200" b="0" strike="noStrike" spc="-1" dirty="0">
                <a:solidFill>
                  <a:srgbClr val="000000"/>
                </a:solidFill>
                <a:latin typeface="Gill Sans MT"/>
              </a:rPr>
              <a:t>&gt; </a:t>
            </a:r>
            <a:r>
              <a:rPr lang="en-US" sz="1200" b="1" strike="noStrike" spc="-1" dirty="0">
                <a:solidFill>
                  <a:srgbClr val="000000"/>
                </a:solidFill>
                <a:latin typeface="Gill Sans MT"/>
              </a:rPr>
              <a:t>Terminal</a:t>
            </a:r>
          </a:p>
          <a:p>
            <a:pPr marL="720">
              <a:lnSpc>
                <a:spcPct val="120000"/>
              </a:lnSpc>
              <a:spcBef>
                <a:spcPts val="1001"/>
              </a:spcBef>
              <a:buClr>
                <a:srgbClr val="B71E42"/>
              </a:buClr>
              <a:tabLst>
                <a:tab pos="0" algn="l"/>
              </a:tabLst>
            </a:pPr>
            <a:r>
              <a:rPr lang="en-US" sz="1200" b="1" u="sng" spc="-1" dirty="0">
                <a:solidFill>
                  <a:srgbClr val="000000"/>
                </a:solidFill>
                <a:latin typeface="Gill Sans MT"/>
              </a:rPr>
              <a:t>In all three systems, on the command line</a:t>
            </a:r>
            <a:r>
              <a:rPr lang="en-US" sz="1200" b="1" spc="-1" dirty="0">
                <a:solidFill>
                  <a:srgbClr val="000000"/>
                </a:solidFill>
                <a:latin typeface="Gill Sans MT"/>
              </a:rPr>
              <a:t>:</a:t>
            </a:r>
          </a:p>
          <a:p>
            <a:pPr marL="228600" indent="-227880">
              <a:lnSpc>
                <a:spcPct val="120000"/>
              </a:lnSpc>
              <a:spcBef>
                <a:spcPts val="1001"/>
              </a:spcBef>
              <a:buClr>
                <a:srgbClr val="B71E42"/>
              </a:buClr>
              <a:buFont typeface="Arial"/>
              <a:buChar char="•"/>
              <a:tabLst>
                <a:tab pos="0" algn="l"/>
              </a:tabLst>
            </a:pPr>
            <a:r>
              <a:rPr lang="en-CA" sz="1200" spc="-1" dirty="0">
                <a:solidFill>
                  <a:srgbClr val="000000"/>
                </a:solidFill>
                <a:latin typeface="Gill Sans MT"/>
              </a:rPr>
              <a:t>E</a:t>
            </a:r>
            <a:r>
              <a:rPr lang="en-CA" sz="1200" b="0" strike="noStrike" spc="-1" dirty="0">
                <a:solidFill>
                  <a:srgbClr val="000000"/>
                </a:solidFill>
                <a:latin typeface="Gill Sans MT"/>
              </a:rPr>
              <a:t>nter the following command: </a:t>
            </a:r>
            <a:r>
              <a:rPr lang="en-CA" sz="1200" b="1" strike="noStrike" spc="-1" dirty="0" err="1">
                <a:solidFill>
                  <a:srgbClr val="0070C0"/>
                </a:solidFill>
                <a:latin typeface="Gill Sans MT"/>
              </a:rPr>
              <a:t>ssh</a:t>
            </a:r>
            <a:r>
              <a:rPr lang="en-CA" sz="1200" b="1" strike="noStrike" spc="-1" dirty="0">
                <a:solidFill>
                  <a:srgbClr val="0070C0"/>
                </a:solidFill>
                <a:latin typeface="Gill Sans MT"/>
              </a:rPr>
              <a:t> senecausername@matrix.senecacollege.ca</a:t>
            </a:r>
            <a:endParaRPr lang="en-CA" sz="12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CA" sz="1200" b="0" strike="noStrike" spc="-1" dirty="0">
                <a:solidFill>
                  <a:srgbClr val="000000"/>
                </a:solidFill>
                <a:latin typeface="Gill Sans MT"/>
              </a:rPr>
              <a:t>Enter your password when prompted. (Answer </a:t>
            </a:r>
            <a:r>
              <a:rPr lang="en-CA" sz="1200" b="1" strike="noStrike" spc="-1" dirty="0">
                <a:solidFill>
                  <a:srgbClr val="000000"/>
                </a:solidFill>
                <a:latin typeface="Gill Sans MT"/>
              </a:rPr>
              <a:t>yes</a:t>
            </a:r>
            <a:r>
              <a:rPr lang="en-CA" sz="1200" b="0" strike="noStrike" spc="-1" dirty="0">
                <a:solidFill>
                  <a:srgbClr val="000000"/>
                </a:solidFill>
                <a:latin typeface="Gill Sans MT"/>
              </a:rPr>
              <a:t> to any questions it may ask you.)</a:t>
            </a:r>
          </a:p>
        </p:txBody>
      </p:sp>
      <p:pic>
        <p:nvPicPr>
          <p:cNvPr id="158" name="Picture 3" descr="A picture containing clock, drawing&#10;&#10;Description automatically generated"/>
          <p:cNvPicPr/>
          <p:nvPr/>
        </p:nvPicPr>
        <p:blipFill>
          <a:blip r:embed="rId2"/>
          <a:stretch/>
        </p:blipFill>
        <p:spPr>
          <a:xfrm>
            <a:off x="10390680" y="525240"/>
            <a:ext cx="1328040" cy="1328040"/>
          </a:xfrm>
          <a:prstGeom prst="rect">
            <a:avLst/>
          </a:prstGeom>
          <a:ln>
            <a:noFill/>
          </a:ln>
        </p:spPr>
      </p:pic>
      <p:pic>
        <p:nvPicPr>
          <p:cNvPr id="159" name="Picture 6" descr="A close up of a sign&#10;&#10;Description automatically generated"/>
          <p:cNvPicPr/>
          <p:nvPr/>
        </p:nvPicPr>
        <p:blipFill>
          <a:blip r:embed="rId3"/>
          <a:stretch/>
        </p:blipFill>
        <p:spPr>
          <a:xfrm>
            <a:off x="8414460" y="3050280"/>
            <a:ext cx="870840" cy="757440"/>
          </a:xfrm>
          <a:prstGeom prst="rect">
            <a:avLst/>
          </a:prstGeom>
          <a:ln>
            <a:noFill/>
          </a:ln>
        </p:spPr>
      </p:pic>
      <p:pic>
        <p:nvPicPr>
          <p:cNvPr id="160" name="Picture 9" descr="A picture containing toy, yellow&#10;&#10;Description automatically generated"/>
          <p:cNvPicPr/>
          <p:nvPr/>
        </p:nvPicPr>
        <p:blipFill>
          <a:blip r:embed="rId4"/>
          <a:stretch/>
        </p:blipFill>
        <p:spPr>
          <a:xfrm>
            <a:off x="8414460" y="3850920"/>
            <a:ext cx="870840" cy="870840"/>
          </a:xfrm>
          <a:prstGeom prst="rect">
            <a:avLst/>
          </a:prstGeom>
          <a:ln>
            <a:noFill/>
          </a:ln>
        </p:spPr>
      </p:pic>
      <p:pic>
        <p:nvPicPr>
          <p:cNvPr id="161" name="Picture 5" descr="A picture containing clock&#10;&#10;Description automatically generated"/>
          <p:cNvPicPr/>
          <p:nvPr/>
        </p:nvPicPr>
        <p:blipFill>
          <a:blip r:embed="rId5"/>
          <a:stretch/>
        </p:blipFill>
        <p:spPr>
          <a:xfrm>
            <a:off x="8325540" y="2030400"/>
            <a:ext cx="1048680" cy="104868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63" name="CustomShape 2"/>
          <p:cNvSpPr/>
          <p:nvPr/>
        </p:nvSpPr>
        <p:spPr>
          <a:xfrm>
            <a:off x="1451520" y="1871036"/>
            <a:ext cx="8113680" cy="40282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8500"/>
          </a:bodyPr>
          <a:lstStyle/>
          <a:p>
            <a:pPr>
              <a:lnSpc>
                <a:spcPct val="120000"/>
              </a:lnSpc>
              <a:spcBef>
                <a:spcPts val="1001"/>
              </a:spcBef>
              <a:tabLst>
                <a:tab pos="0" algn="l"/>
              </a:tabLst>
            </a:pPr>
            <a:r>
              <a:rPr lang="en-CA" sz="2400" b="1" strike="noStrike" spc="-1" dirty="0">
                <a:solidFill>
                  <a:srgbClr val="000000"/>
                </a:solidFill>
                <a:latin typeface="Gill Sans MT"/>
              </a:rPr>
              <a:t>Accessing Your Matrix Account:</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You will need to provide the </a:t>
            </a:r>
            <a:r>
              <a:rPr lang="en-CA" sz="2000" b="1" strike="noStrike" spc="-1" dirty="0">
                <a:solidFill>
                  <a:srgbClr val="000000"/>
                </a:solidFill>
                <a:latin typeface="Gill Sans MT"/>
              </a:rPr>
              <a:t>domain (host) name </a:t>
            </a:r>
            <a:r>
              <a:rPr lang="en-CA" sz="2000" b="0" strike="noStrike" spc="-1" dirty="0">
                <a:solidFill>
                  <a:srgbClr val="000000"/>
                </a:solidFill>
                <a:latin typeface="Gill Sans MT"/>
              </a:rPr>
              <a:t>of the Matrix server, your </a:t>
            </a:r>
            <a:r>
              <a:rPr lang="en-CA" sz="2000" b="1" strike="noStrike" spc="-1" dirty="0">
                <a:solidFill>
                  <a:srgbClr val="000000"/>
                </a:solidFill>
                <a:latin typeface="Gill Sans MT"/>
              </a:rPr>
              <a:t>username</a:t>
            </a:r>
            <a:r>
              <a:rPr lang="en-CA" sz="2000" b="0" strike="noStrike" spc="-1" dirty="0">
                <a:solidFill>
                  <a:srgbClr val="000000"/>
                </a:solidFill>
                <a:latin typeface="Gill Sans MT"/>
              </a:rPr>
              <a:t> and </a:t>
            </a:r>
            <a:r>
              <a:rPr lang="en-CA" sz="2000" b="1" strike="noStrike" spc="-1" dirty="0">
                <a:solidFill>
                  <a:srgbClr val="000000"/>
                </a:solidFill>
                <a:latin typeface="Gill Sans MT"/>
              </a:rPr>
              <a:t>password</a:t>
            </a:r>
            <a:r>
              <a:rPr lang="en-CA" sz="2000" b="0" strike="noStrike" spc="-1" dirty="0">
                <a:solidFill>
                  <a:srgbClr val="000000"/>
                </a:solidFill>
                <a:latin typeface="Gill Sans MT"/>
              </a:rPr>
              <a:t> to access the Matrix server.  </a:t>
            </a:r>
            <a:endParaRPr lang="en-CA" dirty="0"/>
          </a:p>
          <a:p>
            <a:pPr>
              <a:lnSpc>
                <a:spcPct val="120000"/>
              </a:lnSpc>
              <a:spcBef>
                <a:spcPts val="1001"/>
              </a:spcBef>
              <a:tabLst>
                <a:tab pos="0" algn="l"/>
              </a:tabLst>
            </a:pPr>
            <a:r>
              <a:rPr lang="en-CA" sz="2000" b="0" strike="noStrike" spc="-1" dirty="0">
                <a:solidFill>
                  <a:srgbClr val="000000"/>
                </a:solidFill>
                <a:latin typeface="Gill Sans MT"/>
              </a:rPr>
              <a:t>Your Matrix username and password is </a:t>
            </a:r>
            <a:r>
              <a:rPr lang="en-CA" sz="2000" b="1" u="sng" strike="noStrike" spc="-1" dirty="0">
                <a:solidFill>
                  <a:srgbClr val="000000"/>
                </a:solidFill>
                <a:uFillTx/>
                <a:latin typeface="Gill Sans MT"/>
              </a:rPr>
              <a:t>identical</a:t>
            </a:r>
            <a:r>
              <a:rPr lang="en-CA" sz="2000" b="0" strike="noStrike" spc="-1" dirty="0">
                <a:solidFill>
                  <a:srgbClr val="000000"/>
                </a:solidFill>
                <a:latin typeface="Gill Sans MT"/>
              </a:rPr>
              <a:t> to your </a:t>
            </a:r>
            <a:r>
              <a:rPr lang="en-CA" sz="2000" b="1" strike="noStrike" spc="-1" dirty="0" err="1">
                <a:solidFill>
                  <a:srgbClr val="000000"/>
                </a:solidFill>
                <a:latin typeface="Gill Sans MT"/>
              </a:rPr>
              <a:t>myseneca</a:t>
            </a:r>
            <a:r>
              <a:rPr lang="en-CA" sz="2000" spc="-1" dirty="0">
                <a:solidFill>
                  <a:srgbClr val="000000"/>
                </a:solidFill>
                <a:latin typeface="Gill Sans MT"/>
              </a:rPr>
              <a:t> </a:t>
            </a:r>
            <a:r>
              <a:rPr lang="en-CA" sz="2000" b="0" i="1" strike="noStrike" spc="-1" dirty="0">
                <a:solidFill>
                  <a:srgbClr val="000000"/>
                </a:solidFill>
                <a:latin typeface="Gill Sans MT"/>
              </a:rPr>
              <a:t>username</a:t>
            </a:r>
            <a:r>
              <a:rPr lang="en-CA" sz="2000" b="0" strike="noStrike" spc="-1" dirty="0">
                <a:solidFill>
                  <a:srgbClr val="000000"/>
                </a:solidFill>
                <a:latin typeface="Gill Sans MT"/>
              </a:rPr>
              <a:t> and </a:t>
            </a:r>
            <a:r>
              <a:rPr lang="en-CA" sz="2000" b="0" i="1" strike="noStrike" spc="-1" dirty="0">
                <a:solidFill>
                  <a:srgbClr val="000000"/>
                </a:solidFill>
                <a:latin typeface="Gill Sans MT"/>
              </a:rPr>
              <a:t>password</a:t>
            </a:r>
            <a:r>
              <a:rPr lang="en-CA" sz="2000" b="0" strike="noStrike" spc="-1" dirty="0">
                <a:solidFill>
                  <a:srgbClr val="000000"/>
                </a:solidFill>
                <a:latin typeface="Gill Sans MT"/>
              </a:rPr>
              <a:t>.</a:t>
            </a:r>
            <a:endParaRPr lang="en-CA" sz="2000" b="0" strike="noStrike" spc="-1" dirty="0">
              <a:latin typeface="Arial"/>
            </a:endParaRPr>
          </a:p>
          <a:p>
            <a:pPr>
              <a:lnSpc>
                <a:spcPct val="120000"/>
              </a:lnSpc>
              <a:spcBef>
                <a:spcPts val="1001"/>
              </a:spcBef>
              <a:tabLst>
                <a:tab pos="0" algn="l"/>
              </a:tabLst>
            </a:pPr>
            <a:r>
              <a:rPr lang="en-CA" sz="2000" b="1" strike="noStrike" spc="-1" dirty="0">
                <a:solidFill>
                  <a:srgbClr val="000000"/>
                </a:solidFill>
                <a:latin typeface="Gill Sans MT"/>
              </a:rPr>
              <a:t>NOTE:</a:t>
            </a:r>
            <a:r>
              <a:rPr lang="en-CA" sz="2000" b="0" strike="noStrike" spc="-1" dirty="0">
                <a:solidFill>
                  <a:srgbClr val="000000"/>
                </a:solidFill>
                <a:latin typeface="Gill Sans MT"/>
              </a:rPr>
              <a:t> You can use the hostname </a:t>
            </a:r>
            <a:r>
              <a:rPr lang="en-CA" sz="2000" b="1" strike="noStrike" spc="-1" dirty="0">
                <a:solidFill>
                  <a:srgbClr val="000000"/>
                </a:solidFill>
                <a:latin typeface="Gill Sans MT"/>
              </a:rPr>
              <a:t>matrix</a:t>
            </a:r>
            <a:r>
              <a:rPr lang="en-CA" sz="2000" b="0" strike="noStrike" spc="-1" dirty="0">
                <a:solidFill>
                  <a:srgbClr val="000000"/>
                </a:solidFill>
                <a:latin typeface="Gill Sans MT"/>
              </a:rPr>
              <a:t> since you are located </a:t>
            </a:r>
            <a:r>
              <a:rPr lang="en-CA" sz="2000" b="1" u="sng" strike="noStrike" spc="-1" dirty="0">
                <a:solidFill>
                  <a:srgbClr val="000000"/>
                </a:solidFill>
                <a:uFillTx/>
                <a:latin typeface="Gill Sans MT"/>
              </a:rPr>
              <a:t>inside</a:t>
            </a:r>
            <a:r>
              <a:rPr lang="en-CA" sz="2000" b="0" strike="noStrike" spc="-1" dirty="0">
                <a:solidFill>
                  <a:srgbClr val="000000"/>
                </a:solidFill>
                <a:latin typeface="Gill Sans MT"/>
              </a:rPr>
              <a:t> Seneca's network. </a:t>
            </a:r>
            <a:endParaRPr lang="en-CA" dirty="0"/>
          </a:p>
          <a:p>
            <a:pPr>
              <a:lnSpc>
                <a:spcPct val="120000"/>
              </a:lnSpc>
              <a:spcBef>
                <a:spcPts val="1001"/>
              </a:spcBef>
              <a:tabLst>
                <a:tab pos="0" algn="l"/>
              </a:tabLst>
            </a:pPr>
            <a:r>
              <a:rPr lang="en-CA" sz="2000" b="0" strike="noStrike" spc="-1" dirty="0">
                <a:solidFill>
                  <a:srgbClr val="000000"/>
                </a:solidFill>
                <a:latin typeface="Gill Sans MT"/>
              </a:rPr>
              <a:t>If you were located </a:t>
            </a:r>
            <a:r>
              <a:rPr lang="en-CA" sz="2000" b="1" u="sng" strike="noStrike" spc="-1" dirty="0">
                <a:solidFill>
                  <a:srgbClr val="000000"/>
                </a:solidFill>
                <a:uFillTx/>
                <a:latin typeface="Gill Sans MT"/>
              </a:rPr>
              <a:t>outside</a:t>
            </a:r>
            <a:r>
              <a:rPr lang="en-CA" sz="2000" b="0" strike="noStrike" spc="-1" dirty="0">
                <a:solidFill>
                  <a:srgbClr val="000000"/>
                </a:solidFill>
                <a:latin typeface="Gill Sans MT"/>
              </a:rPr>
              <a:t> Seneca's network, then you would need to enter the full domain name: </a:t>
            </a:r>
            <a:r>
              <a:rPr lang="en-CA" sz="2000" b="1" strike="noStrike" spc="-1" dirty="0">
                <a:solidFill>
                  <a:srgbClr val="000000"/>
                </a:solidFill>
                <a:latin typeface="Gill Sans MT"/>
              </a:rPr>
              <a:t>matrix.senecacollege.ca</a:t>
            </a:r>
            <a:endParaRPr lang="en-CA" sz="2000" b="0" strike="noStrike" spc="-1" dirty="0">
              <a:latin typeface="Arial"/>
            </a:endParaRPr>
          </a:p>
        </p:txBody>
      </p:sp>
      <p:pic>
        <p:nvPicPr>
          <p:cNvPr id="164" name="Picture 12" descr="A picture containing clock, drawing&#10;&#10;Description automatically generated"/>
          <p:cNvPicPr/>
          <p:nvPr/>
        </p:nvPicPr>
        <p:blipFill>
          <a:blip r:embed="rId2"/>
          <a:stretch/>
        </p:blipFill>
        <p:spPr>
          <a:xfrm>
            <a:off x="9619927" y="2993232"/>
            <a:ext cx="1328040" cy="13280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6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66" name="CustomShape 2"/>
          <p:cNvSpPr/>
          <p:nvPr/>
        </p:nvSpPr>
        <p:spPr>
          <a:xfrm>
            <a:off x="1451520" y="1853280"/>
            <a:ext cx="7410240" cy="16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20000"/>
              </a:lnSpc>
              <a:spcBef>
                <a:spcPts val="1001"/>
              </a:spcBef>
              <a:tabLst>
                <a:tab pos="0" algn="l"/>
              </a:tabLst>
            </a:pPr>
            <a:r>
              <a:rPr lang="en-CA" sz="2400" b="1" strike="noStrike" spc="-1" dirty="0">
                <a:solidFill>
                  <a:srgbClr val="000000"/>
                </a:solidFill>
                <a:latin typeface="Gill Sans MT"/>
              </a:rPr>
              <a:t>Instructor Demonstration:</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Your instructor will demonstrate how to connect to the </a:t>
            </a:r>
            <a:br>
              <a:rPr dirty="0"/>
            </a:br>
            <a:r>
              <a:rPr lang="en-CA" sz="2000" b="1" strike="noStrike" spc="-1" dirty="0">
                <a:solidFill>
                  <a:srgbClr val="000000"/>
                </a:solidFill>
                <a:latin typeface="Gill Sans MT"/>
              </a:rPr>
              <a:t>Matrix</a:t>
            </a:r>
            <a:r>
              <a:rPr lang="en-CA" sz="2000" b="0" strike="noStrike" spc="-1" dirty="0">
                <a:solidFill>
                  <a:srgbClr val="000000"/>
                </a:solidFill>
                <a:latin typeface="Gill Sans MT"/>
              </a:rPr>
              <a:t> server by issuing a </a:t>
            </a:r>
            <a:r>
              <a:rPr lang="en-CA" sz="2000" b="1" strike="noStrike" spc="-1" dirty="0">
                <a:solidFill>
                  <a:srgbClr val="000000"/>
                </a:solidFill>
                <a:latin typeface="Gill Sans MT"/>
              </a:rPr>
              <a:t>command</a:t>
            </a:r>
            <a:r>
              <a:rPr lang="en-CA" sz="2000" b="0" strike="noStrike" spc="-1" dirty="0">
                <a:solidFill>
                  <a:srgbClr val="000000"/>
                </a:solidFill>
                <a:latin typeface="Gill Sans MT"/>
              </a:rPr>
              <a:t>.</a:t>
            </a:r>
            <a:endParaRPr lang="en-CA" sz="2000" b="0" strike="noStrike" spc="-1" dirty="0">
              <a:latin typeface="Arial"/>
            </a:endParaRPr>
          </a:p>
        </p:txBody>
      </p:sp>
      <p:pic>
        <p:nvPicPr>
          <p:cNvPr id="167" name="Picture 5" descr="A picture containing drawing&#10;&#10;Description automatically generated"/>
          <p:cNvPicPr/>
          <p:nvPr/>
        </p:nvPicPr>
        <p:blipFill>
          <a:blip r:embed="rId2"/>
          <a:stretch/>
        </p:blipFill>
        <p:spPr>
          <a:xfrm>
            <a:off x="9477960" y="493494"/>
            <a:ext cx="1262520" cy="1262520"/>
          </a:xfrm>
          <a:prstGeom prst="rect">
            <a:avLst/>
          </a:prstGeom>
          <a:ln>
            <a:noFill/>
          </a:ln>
        </p:spPr>
      </p:pic>
      <p:pic>
        <p:nvPicPr>
          <p:cNvPr id="168" name="Picture 4" descr="A picture containing clock, drawing&#10;&#10;Description automatically generated"/>
          <p:cNvPicPr/>
          <p:nvPr/>
        </p:nvPicPr>
        <p:blipFill>
          <a:blip r:embed="rId3"/>
          <a:stretch/>
        </p:blipFill>
        <p:spPr>
          <a:xfrm>
            <a:off x="8855160" y="2387154"/>
            <a:ext cx="622800" cy="62280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70" name="CustomShape 2"/>
          <p:cNvSpPr/>
          <p:nvPr/>
        </p:nvSpPr>
        <p:spPr>
          <a:xfrm>
            <a:off x="1451520" y="1875437"/>
            <a:ext cx="9530158" cy="39483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a:lnSpc>
                <a:spcPct val="120000"/>
              </a:lnSpc>
              <a:spcBef>
                <a:spcPts val="1001"/>
              </a:spcBef>
              <a:tabLst>
                <a:tab pos="0" algn="l"/>
              </a:tabLst>
            </a:pPr>
            <a:r>
              <a:rPr lang="en-CA" sz="2400" b="1" strike="noStrike" spc="-1" dirty="0">
                <a:solidFill>
                  <a:srgbClr val="000000"/>
                </a:solidFill>
                <a:latin typeface="Gill Sans MT"/>
              </a:rPr>
              <a:t>Alternative Method:  Accessing Matrix Using SSH Application (Windows)</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You can also install and run a free </a:t>
            </a:r>
            <a:r>
              <a:rPr lang="en-CA" sz="2000" b="1" strike="noStrike" spc="-1" dirty="0">
                <a:solidFill>
                  <a:srgbClr val="000000"/>
                </a:solidFill>
                <a:latin typeface="Gill Sans MT"/>
              </a:rPr>
              <a:t>graphical SSH application</a:t>
            </a:r>
            <a:r>
              <a:rPr lang="en-CA" sz="2000" b="0" strike="noStrike" spc="-1" dirty="0">
                <a:solidFill>
                  <a:srgbClr val="000000"/>
                </a:solidFill>
                <a:latin typeface="Gill Sans MT"/>
              </a:rPr>
              <a:t> in order to connect to your Matrix account.  You may find it useful when running a graphical SSH application to </a:t>
            </a:r>
            <a:r>
              <a:rPr lang="en-CA" sz="2000" b="1" strike="noStrike" spc="-1" dirty="0">
                <a:solidFill>
                  <a:srgbClr val="000000"/>
                </a:solidFill>
                <a:latin typeface="Gill Sans MT"/>
              </a:rPr>
              <a:t>copy and paste text</a:t>
            </a:r>
            <a:r>
              <a:rPr lang="en-CA" sz="2000" b="0" strike="noStrike" spc="-1" dirty="0">
                <a:solidFill>
                  <a:srgbClr val="000000"/>
                </a:solidFill>
                <a:latin typeface="Gill Sans MT"/>
              </a:rPr>
              <a:t>.</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0000"/>
                </a:solidFill>
                <a:latin typeface="Gill Sans MT"/>
              </a:rPr>
              <a:t>Click</a:t>
            </a:r>
            <a:r>
              <a:rPr lang="en-CA" sz="1800" b="0" strike="noStrike" spc="-1" dirty="0">
                <a:solidFill>
                  <a:srgbClr val="000000"/>
                </a:solidFill>
                <a:latin typeface="Gill Sans MT"/>
              </a:rPr>
              <a:t> the following </a:t>
            </a:r>
            <a:r>
              <a:rPr lang="en-CA" sz="1800" b="1" strike="noStrike" spc="-1" dirty="0">
                <a:solidFill>
                  <a:srgbClr val="000000"/>
                </a:solidFill>
                <a:latin typeface="Gill Sans MT"/>
              </a:rPr>
              <a:t>link</a:t>
            </a:r>
            <a:r>
              <a:rPr lang="en-CA" sz="1800" b="0" strike="noStrike" spc="-1" dirty="0">
                <a:solidFill>
                  <a:srgbClr val="000000"/>
                </a:solidFill>
                <a:latin typeface="Gill Sans MT"/>
              </a:rPr>
              <a:t> to download and install application on your Windows computer:</a:t>
            </a:r>
            <a:br>
              <a:rPr dirty="0"/>
            </a:br>
            <a:r>
              <a:rPr lang="en-CA" u="sng" spc="-1" dirty="0">
                <a:solidFill>
                  <a:srgbClr val="FA2B5C"/>
                </a:solidFill>
                <a:latin typeface="Gill Sans MT"/>
                <a:hlinkClick r:id="rId2"/>
              </a:rPr>
              <a:t>https://the.earth.li/~sgtatham/putty/latest/w64/putty-64bit-0.76-installer.msi</a:t>
            </a:r>
            <a:endParaRPr lang="en-CA" u="sng" spc="-1" dirty="0">
              <a:solidFill>
                <a:srgbClr val="FA2B5C"/>
              </a:solidFill>
              <a:latin typeface="Gill Sans MT"/>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After the application has been installed, it should appear in your Start menu.</a:t>
            </a:r>
            <a:br>
              <a:rPr dirty="0"/>
            </a:br>
            <a:r>
              <a:rPr lang="en-CA" spc="-1" dirty="0">
                <a:solidFill>
                  <a:srgbClr val="000000"/>
                </a:solidFill>
                <a:latin typeface="Gill Sans MT"/>
              </a:rPr>
              <a:t>Look for PuTTY and open</a:t>
            </a:r>
            <a:r>
              <a:rPr lang="en-CA" sz="1800" b="0" strike="noStrike" spc="-1" dirty="0">
                <a:solidFill>
                  <a:srgbClr val="000000"/>
                </a:solidFill>
                <a:latin typeface="Gill Sans MT"/>
              </a:rPr>
              <a:t>.</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0" strike="noStrike" spc="-1" dirty="0">
                <a:solidFill>
                  <a:srgbClr val="000000"/>
                </a:solidFill>
                <a:latin typeface="Gill Sans MT"/>
              </a:rPr>
              <a:t>The main window will </a:t>
            </a:r>
            <a:r>
              <a:rPr lang="en-CA" sz="1800" b="0" strike="noStrike" spc="-1">
                <a:solidFill>
                  <a:srgbClr val="000000"/>
                </a:solidFill>
                <a:latin typeface="Gill Sans MT"/>
              </a:rPr>
              <a:t>appear.</a:t>
            </a:r>
            <a:endParaRPr lang="en-CA" sz="1800" b="0" strike="noStrike" spc="-1" dirty="0">
              <a:latin typeface="Arial"/>
            </a:endParaRPr>
          </a:p>
        </p:txBody>
      </p:sp>
      <p:pic>
        <p:nvPicPr>
          <p:cNvPr id="171" name="Picture 10" descr="A picture containing computer&#10;&#10;Description automatically generated"/>
          <p:cNvPicPr/>
          <p:nvPr/>
        </p:nvPicPr>
        <p:blipFill>
          <a:blip r:embed="rId3"/>
          <a:stretch/>
        </p:blipFill>
        <p:spPr>
          <a:xfrm>
            <a:off x="9855238" y="717962"/>
            <a:ext cx="1126440" cy="112644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73" name="CustomShape 2"/>
          <p:cNvSpPr/>
          <p:nvPr/>
        </p:nvSpPr>
        <p:spPr>
          <a:xfrm>
            <a:off x="1469276" y="1862158"/>
            <a:ext cx="7410240" cy="38461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8500"/>
          </a:bodyPr>
          <a:lstStyle/>
          <a:p>
            <a:pPr>
              <a:lnSpc>
                <a:spcPct val="120000"/>
              </a:lnSpc>
              <a:spcBef>
                <a:spcPts val="1001"/>
              </a:spcBef>
              <a:tabLst>
                <a:tab pos="0" algn="l"/>
              </a:tabLst>
            </a:pPr>
            <a:r>
              <a:rPr lang="en-CA" sz="2400" b="1" strike="noStrike" spc="-1" dirty="0">
                <a:solidFill>
                  <a:srgbClr val="000000"/>
                </a:solidFill>
                <a:latin typeface="Gill Sans MT"/>
              </a:rPr>
              <a:t>Instructor Demonstration:</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Your instructor will demonstrate how to connect to the </a:t>
            </a:r>
            <a:br>
              <a:rPr dirty="0"/>
            </a:br>
            <a:r>
              <a:rPr lang="en-CA" sz="2000" b="1" strike="noStrike" spc="-1" dirty="0">
                <a:solidFill>
                  <a:srgbClr val="000000"/>
                </a:solidFill>
                <a:latin typeface="Gill Sans MT"/>
              </a:rPr>
              <a:t>Matrix</a:t>
            </a:r>
            <a:r>
              <a:rPr lang="en-CA" sz="2000" b="0" strike="noStrike" spc="-1" dirty="0">
                <a:solidFill>
                  <a:srgbClr val="000000"/>
                </a:solidFill>
                <a:latin typeface="Gill Sans MT"/>
              </a:rPr>
              <a:t> server by and installing and running an </a:t>
            </a:r>
            <a:r>
              <a:rPr lang="en-CA" sz="2000" b="1" strike="noStrike" spc="-1" dirty="0">
                <a:solidFill>
                  <a:srgbClr val="000000"/>
                </a:solidFill>
                <a:latin typeface="Gill Sans MT"/>
              </a:rPr>
              <a:t>SSH application</a:t>
            </a:r>
            <a:r>
              <a:rPr lang="en-CA" sz="2000" b="0" strike="noStrike" spc="-1" dirty="0">
                <a:solidFill>
                  <a:srgbClr val="000000"/>
                </a:solidFill>
                <a:latin typeface="Gill Sans MT"/>
              </a:rPr>
              <a:t>.</a:t>
            </a:r>
            <a:endParaRPr lang="en-CA" sz="2000" b="0" strike="noStrike" spc="-1" dirty="0">
              <a:latin typeface="Arial"/>
            </a:endParaRPr>
          </a:p>
        </p:txBody>
      </p:sp>
      <p:pic>
        <p:nvPicPr>
          <p:cNvPr id="174" name="Picture 5" descr="A picture containing drawing&#10;&#10;Description automatically generated"/>
          <p:cNvPicPr/>
          <p:nvPr/>
        </p:nvPicPr>
        <p:blipFill>
          <a:blip r:embed="rId2"/>
          <a:stretch/>
        </p:blipFill>
        <p:spPr>
          <a:xfrm>
            <a:off x="9620529" y="564126"/>
            <a:ext cx="1262520" cy="1262520"/>
          </a:xfrm>
          <a:prstGeom prst="rect">
            <a:avLst/>
          </a:prstGeom>
          <a:ln>
            <a:noFill/>
          </a:ln>
        </p:spPr>
      </p:pic>
      <p:pic>
        <p:nvPicPr>
          <p:cNvPr id="175" name="Picture 6" descr="A picture containing computer&#10;&#10;Description automatically generated"/>
          <p:cNvPicPr/>
          <p:nvPr/>
        </p:nvPicPr>
        <p:blipFill>
          <a:blip r:embed="rId3"/>
          <a:stretch/>
        </p:blipFill>
        <p:spPr>
          <a:xfrm>
            <a:off x="9311829" y="2482469"/>
            <a:ext cx="617400" cy="61740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77" name="CustomShape 2"/>
          <p:cNvSpPr/>
          <p:nvPr/>
        </p:nvSpPr>
        <p:spPr>
          <a:xfrm>
            <a:off x="1451520" y="1862158"/>
            <a:ext cx="9288000" cy="38550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10000"/>
          </a:bodyPr>
          <a:lstStyle/>
          <a:p>
            <a:pPr>
              <a:lnSpc>
                <a:spcPct val="120000"/>
              </a:lnSpc>
              <a:spcBef>
                <a:spcPts val="1001"/>
              </a:spcBef>
              <a:tabLst>
                <a:tab pos="0" algn="l"/>
              </a:tabLst>
            </a:pPr>
            <a:r>
              <a:rPr lang="en-CA" sz="2400" b="1" strike="noStrike" spc="-1" dirty="0">
                <a:solidFill>
                  <a:srgbClr val="000000"/>
                </a:solidFill>
                <a:latin typeface="Gill Sans MT"/>
              </a:rPr>
              <a:t>Accessing Your Matrix Account:</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When connecting securely for the </a:t>
            </a:r>
            <a:r>
              <a:rPr lang="en-CA" sz="2000" b="1" strike="noStrike" spc="-1" dirty="0">
                <a:solidFill>
                  <a:srgbClr val="000000"/>
                </a:solidFill>
                <a:latin typeface="Gill Sans MT"/>
              </a:rPr>
              <a:t>first time</a:t>
            </a:r>
            <a:r>
              <a:rPr lang="en-CA" sz="2000" b="0" strike="noStrike" spc="-1" dirty="0">
                <a:solidFill>
                  <a:srgbClr val="000000"/>
                </a:solidFill>
                <a:latin typeface="Gill Sans MT"/>
              </a:rPr>
              <a:t>, a dialog box will appear to share a "</a:t>
            </a:r>
            <a:r>
              <a:rPr lang="en-CA" sz="2000" b="1" strike="noStrike" spc="-1" dirty="0">
                <a:solidFill>
                  <a:srgbClr val="000000"/>
                </a:solidFill>
                <a:latin typeface="Gill Sans MT"/>
              </a:rPr>
              <a:t>public key</a:t>
            </a:r>
            <a:r>
              <a:rPr lang="en-CA" sz="2000" b="0" strike="noStrike" spc="-1" dirty="0">
                <a:solidFill>
                  <a:srgbClr val="000000"/>
                </a:solidFill>
                <a:latin typeface="Gill Sans MT"/>
              </a:rPr>
              <a:t>" with your Matrix account in order to make your interaction between your workstation and the remote Linux server secure within the network (i.e. encrypted to prevent unauthorized access by other users).</a:t>
            </a:r>
            <a:endParaRPr lang="en-CA" sz="2000" b="0" strike="noStrike" spc="-1" dirty="0">
              <a:latin typeface="Arial"/>
            </a:endParaRPr>
          </a:p>
          <a:p>
            <a:pPr>
              <a:lnSpc>
                <a:spcPct val="120000"/>
              </a:lnSpc>
              <a:spcBef>
                <a:spcPts val="1001"/>
              </a:spcBef>
              <a:tabLst>
                <a:tab pos="0" algn="l"/>
              </a:tabLst>
            </a:pPr>
            <a:r>
              <a:rPr lang="en-CA" sz="2400" b="1" strike="noStrike" spc="-1" dirty="0">
                <a:solidFill>
                  <a:srgbClr val="000000"/>
                </a:solidFill>
                <a:latin typeface="Gill Sans MT"/>
              </a:rPr>
              <a:t>Matrix has only a Command Line Interface (CLI)</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The </a:t>
            </a:r>
            <a:r>
              <a:rPr lang="en-CA" sz="2000" b="1" strike="noStrike" spc="-1" dirty="0">
                <a:solidFill>
                  <a:srgbClr val="000000"/>
                </a:solidFill>
                <a:latin typeface="Gill Sans MT"/>
              </a:rPr>
              <a:t>Matrix</a:t>
            </a:r>
            <a:r>
              <a:rPr lang="en-CA" sz="2000" b="0" strike="noStrike" spc="-1" dirty="0">
                <a:solidFill>
                  <a:srgbClr val="000000"/>
                </a:solidFill>
                <a:latin typeface="Gill Sans MT"/>
              </a:rPr>
              <a:t> server has been configured to allow users to </a:t>
            </a:r>
            <a:r>
              <a:rPr lang="en-CA" sz="2000" b="1" strike="noStrike" spc="-1" dirty="0">
                <a:solidFill>
                  <a:srgbClr val="000000"/>
                </a:solidFill>
                <a:latin typeface="Gill Sans MT"/>
              </a:rPr>
              <a:t>only interact with the Linux OS by issuing commands</a:t>
            </a:r>
            <a:r>
              <a:rPr lang="en-CA" sz="2000" b="0" strike="noStrike" spc="-1" dirty="0">
                <a:solidFill>
                  <a:srgbClr val="000000"/>
                </a:solidFill>
                <a:latin typeface="Gill Sans MT"/>
              </a:rPr>
              <a:t>. There are various reasons for this, but the main 2 reasons are to </a:t>
            </a:r>
            <a:r>
              <a:rPr lang="en-CA" sz="2000" b="1" strike="noStrike" spc="-1" dirty="0">
                <a:solidFill>
                  <a:srgbClr val="000000"/>
                </a:solidFill>
                <a:latin typeface="Gill Sans MT"/>
              </a:rPr>
              <a:t>force students to learn how to issue Linux commands</a:t>
            </a:r>
            <a:r>
              <a:rPr lang="en-CA" sz="2000" b="0" strike="noStrike" spc="-1" dirty="0">
                <a:solidFill>
                  <a:srgbClr val="000000"/>
                </a:solidFill>
                <a:latin typeface="Gill Sans MT"/>
              </a:rPr>
              <a:t> as well as learning to combine Linux commands in a file called a </a:t>
            </a:r>
            <a:r>
              <a:rPr lang="en-CA" sz="2000" b="1" strike="noStrike" spc="-1" dirty="0">
                <a:solidFill>
                  <a:srgbClr val="000000"/>
                </a:solidFill>
                <a:latin typeface="Gill Sans MT"/>
              </a:rPr>
              <a:t>shell </a:t>
            </a:r>
            <a:r>
              <a:rPr lang="en-CA" sz="2000" b="0" strike="noStrike" spc="-1" dirty="0">
                <a:solidFill>
                  <a:srgbClr val="000000"/>
                </a:solidFill>
                <a:latin typeface="Gill Sans MT"/>
              </a:rPr>
              <a:t>script to </a:t>
            </a:r>
            <a:r>
              <a:rPr lang="en-CA" sz="2000" b="1" strike="noStrike" spc="-1" dirty="0">
                <a:solidFill>
                  <a:srgbClr val="000000"/>
                </a:solidFill>
                <a:latin typeface="Gill Sans MT"/>
              </a:rPr>
              <a:t>automate common tasks</a:t>
            </a:r>
            <a:r>
              <a:rPr lang="en-CA" sz="2000" b="0" strike="noStrike" spc="-1" dirty="0">
                <a:solidFill>
                  <a:srgbClr val="000000"/>
                </a:solidFill>
                <a:latin typeface="Gill Sans MT"/>
              </a:rPr>
              <a:t>.</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Later in the course, your instructor may demonstrate other ways of accessing </a:t>
            </a:r>
            <a:r>
              <a:rPr lang="en-CA" sz="2000" b="1" strike="noStrike" spc="-1" dirty="0">
                <a:solidFill>
                  <a:srgbClr val="000000"/>
                </a:solidFill>
                <a:latin typeface="Gill Sans MT"/>
              </a:rPr>
              <a:t>graphical versions of Linux</a:t>
            </a:r>
            <a:r>
              <a:rPr lang="en-CA" sz="2000" b="0" strike="noStrike" spc="-1" dirty="0">
                <a:solidFill>
                  <a:srgbClr val="000000"/>
                </a:solidFill>
                <a:latin typeface="Gill Sans MT"/>
              </a:rPr>
              <a:t>, and how to launch a shell terminal.</a:t>
            </a:r>
            <a:endParaRPr lang="en-CA" sz="2000" b="0" strike="noStrike" spc="-1" dirty="0">
              <a:latin typeface="Arial"/>
            </a:endParaRPr>
          </a:p>
        </p:txBody>
      </p:sp>
      <p:pic>
        <p:nvPicPr>
          <p:cNvPr id="178" name="Picture 3" descr="A picture containing clock, drawing&#10;&#10;Description automatically generated"/>
          <p:cNvPicPr/>
          <p:nvPr/>
        </p:nvPicPr>
        <p:blipFill>
          <a:blip r:embed="rId2"/>
          <a:stretch/>
        </p:blipFill>
        <p:spPr>
          <a:xfrm>
            <a:off x="9411480" y="489728"/>
            <a:ext cx="1328040" cy="13280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77">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000" b="0" strike="noStrike" cap="all" spc="-1">
                <a:solidFill>
                  <a:srgbClr val="000000"/>
                </a:solidFill>
                <a:latin typeface="Gill Sans MT"/>
              </a:rPr>
              <a:t>Matrix Linux Server</a:t>
            </a:r>
            <a:endParaRPr lang="en-CA" sz="3000" b="0" strike="noStrike" spc="-1">
              <a:latin typeface="Arial"/>
            </a:endParaRPr>
          </a:p>
        </p:txBody>
      </p:sp>
      <p:sp>
        <p:nvSpPr>
          <p:cNvPr id="180" name="CustomShape 2"/>
          <p:cNvSpPr/>
          <p:nvPr/>
        </p:nvSpPr>
        <p:spPr>
          <a:xfrm>
            <a:off x="1451520" y="1871036"/>
            <a:ext cx="7410240" cy="38639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20000"/>
              </a:lnSpc>
              <a:spcBef>
                <a:spcPts val="1001"/>
              </a:spcBef>
              <a:tabLst>
                <a:tab pos="0" algn="l"/>
              </a:tabLst>
            </a:pPr>
            <a:r>
              <a:rPr lang="en-CA" sz="2400" b="1" strike="noStrike" spc="-1" dirty="0">
                <a:solidFill>
                  <a:srgbClr val="000000"/>
                </a:solidFill>
                <a:latin typeface="Gill Sans MT"/>
              </a:rPr>
              <a:t>Logging Out of  Your Matrix Linux Account:</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When you want to log-out of your Matrix server account, you can enter the </a:t>
            </a:r>
            <a:r>
              <a:rPr lang="en-CA" sz="2000" b="1" strike="noStrike" spc="-1" dirty="0">
                <a:solidFill>
                  <a:srgbClr val="000000"/>
                </a:solidFill>
                <a:latin typeface="Gill Sans MT"/>
              </a:rPr>
              <a:t>commands</a:t>
            </a:r>
            <a:r>
              <a:rPr lang="en-CA" sz="2000" b="0" strike="noStrike" spc="-1" dirty="0">
                <a:solidFill>
                  <a:srgbClr val="000000"/>
                </a:solidFill>
                <a:latin typeface="Gill Sans MT"/>
              </a:rPr>
              <a:t> </a:t>
            </a:r>
            <a:r>
              <a:rPr lang="en-CA" sz="2000" b="1" strike="noStrike" spc="-1" dirty="0">
                <a:solidFill>
                  <a:srgbClr val="0070C0"/>
                </a:solidFill>
                <a:latin typeface="Gill Sans MT"/>
              </a:rPr>
              <a:t>exit</a:t>
            </a:r>
            <a:r>
              <a:rPr lang="en-CA" sz="2000" b="0" strike="noStrike" spc="-1" dirty="0">
                <a:solidFill>
                  <a:srgbClr val="000000"/>
                </a:solidFill>
                <a:latin typeface="Gill Sans MT"/>
              </a:rPr>
              <a:t>, </a:t>
            </a:r>
            <a:r>
              <a:rPr lang="en-CA" sz="2000" b="1" strike="noStrike" spc="-1" dirty="0">
                <a:solidFill>
                  <a:srgbClr val="0070C0"/>
                </a:solidFill>
                <a:latin typeface="Gill Sans MT"/>
              </a:rPr>
              <a:t>logout</a:t>
            </a:r>
            <a:r>
              <a:rPr lang="en-CA" sz="2000" b="0" strike="noStrike" spc="-1" dirty="0">
                <a:solidFill>
                  <a:srgbClr val="000000"/>
                </a:solidFill>
                <a:latin typeface="Gill Sans MT"/>
              </a:rPr>
              <a:t>, or press the </a:t>
            </a:r>
            <a:r>
              <a:rPr lang="en-CA" sz="2000" b="1" strike="noStrike" spc="-1" dirty="0">
                <a:solidFill>
                  <a:srgbClr val="000000"/>
                </a:solidFill>
                <a:latin typeface="Gill Sans MT"/>
              </a:rPr>
              <a:t>shortcut key</a:t>
            </a:r>
            <a:r>
              <a:rPr lang="en-CA" sz="2000" b="0" strike="noStrike" spc="-1" dirty="0">
                <a:solidFill>
                  <a:srgbClr val="000000"/>
                </a:solidFill>
                <a:latin typeface="Gill Sans MT"/>
              </a:rPr>
              <a:t>: </a:t>
            </a:r>
            <a:r>
              <a:rPr lang="en-CA" sz="2000" b="1" strike="noStrike" spc="-1" dirty="0">
                <a:solidFill>
                  <a:srgbClr val="0070C0"/>
                </a:solidFill>
                <a:latin typeface="Gill Sans MT"/>
              </a:rPr>
              <a:t>&lt;ctrl&gt;&lt;d&gt;</a:t>
            </a:r>
            <a:endParaRPr lang="en-CA" sz="2000" b="0" strike="noStrike" spc="-1" dirty="0">
              <a:latin typeface="Arial"/>
            </a:endParaRPr>
          </a:p>
          <a:p>
            <a:pPr>
              <a:lnSpc>
                <a:spcPct val="120000"/>
              </a:lnSpc>
              <a:spcBef>
                <a:spcPts val="1001"/>
              </a:spcBef>
              <a:tabLst>
                <a:tab pos="0" algn="l"/>
              </a:tabLst>
            </a:pPr>
            <a:r>
              <a:rPr lang="en-CA" sz="2000" b="1" strike="noStrike" spc="-1" dirty="0">
                <a:solidFill>
                  <a:srgbClr val="000000"/>
                </a:solidFill>
                <a:latin typeface="Gill Sans MT"/>
              </a:rPr>
              <a:t>NOTE:  </a:t>
            </a:r>
            <a:r>
              <a:rPr lang="en-CA" sz="2000" b="0" strike="noStrike" spc="-1" dirty="0">
                <a:solidFill>
                  <a:srgbClr val="000000"/>
                </a:solidFill>
                <a:latin typeface="Gill Sans MT"/>
              </a:rPr>
              <a:t>You should exit by issuing a </a:t>
            </a:r>
            <a:r>
              <a:rPr lang="en-CA" sz="2000" b="1" strike="noStrike" spc="-1" dirty="0">
                <a:solidFill>
                  <a:srgbClr val="000000"/>
                </a:solidFill>
                <a:latin typeface="Gill Sans MT"/>
              </a:rPr>
              <a:t>command</a:t>
            </a:r>
            <a:r>
              <a:rPr lang="en-CA" sz="2000" b="0" strike="noStrike" spc="-1" dirty="0">
                <a:solidFill>
                  <a:srgbClr val="000000"/>
                </a:solidFill>
                <a:latin typeface="Gill Sans MT"/>
              </a:rPr>
              <a:t> or </a:t>
            </a:r>
            <a:r>
              <a:rPr lang="en-CA" sz="2000" b="1" strike="noStrike" spc="-1" dirty="0">
                <a:solidFill>
                  <a:srgbClr val="000000"/>
                </a:solidFill>
                <a:latin typeface="Gill Sans MT"/>
              </a:rPr>
              <a:t>shortcut key </a:t>
            </a:r>
            <a:r>
              <a:rPr lang="en-CA" sz="2000" b="0" strike="noStrike" spc="-1" dirty="0">
                <a:solidFill>
                  <a:srgbClr val="000000"/>
                </a:solidFill>
                <a:latin typeface="Gill Sans MT"/>
              </a:rPr>
              <a:t>as </a:t>
            </a:r>
            <a:br>
              <a:rPr dirty="0"/>
            </a:br>
            <a:r>
              <a:rPr lang="en-CA" sz="2000" b="0" strike="noStrike" spc="-1" dirty="0">
                <a:solidFill>
                  <a:srgbClr val="000000"/>
                </a:solidFill>
                <a:latin typeface="Gill Sans MT"/>
              </a:rPr>
              <a:t>              opposed to closing the SSH application window.</a:t>
            </a:r>
            <a:endParaRPr lang="en-CA" sz="2000" b="0" strike="noStrike" spc="-1" dirty="0">
              <a:latin typeface="Arial"/>
            </a:endParaRPr>
          </a:p>
        </p:txBody>
      </p:sp>
      <p:pic>
        <p:nvPicPr>
          <p:cNvPr id="181" name="Picture 4" descr="A close up of a sign&#10;&#10;Description automatically generated"/>
          <p:cNvPicPr/>
          <p:nvPr/>
        </p:nvPicPr>
        <p:blipFill>
          <a:blip r:embed="rId2"/>
          <a:stretch/>
        </p:blipFill>
        <p:spPr>
          <a:xfrm>
            <a:off x="9309969" y="670659"/>
            <a:ext cx="1476360" cy="14763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89" name="CustomShape 2"/>
          <p:cNvSpPr/>
          <p:nvPr/>
        </p:nvSpPr>
        <p:spPr>
          <a:xfrm>
            <a:off x="1451520" y="1884318"/>
            <a:ext cx="8396640" cy="40637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1000" lnSpcReduction="10000"/>
          </a:bodyPr>
          <a:lstStyle/>
          <a:p>
            <a:pPr>
              <a:lnSpc>
                <a:spcPct val="120000"/>
              </a:lnSpc>
              <a:spcBef>
                <a:spcPts val="1001"/>
              </a:spcBef>
              <a:tabLst>
                <a:tab pos="0" algn="l"/>
              </a:tabLst>
            </a:pPr>
            <a:r>
              <a:rPr lang="en-CA" sz="2400" b="1" strike="noStrike" spc="-1" dirty="0">
                <a:solidFill>
                  <a:srgbClr val="000000"/>
                </a:solidFill>
                <a:latin typeface="Gill Sans MT"/>
              </a:rPr>
              <a:t>Why Am I Taking This Course?</a:t>
            </a:r>
            <a:endParaRPr lang="en-CA" sz="24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Regardless of the IT program that you are currently registered in, there are </a:t>
            </a:r>
            <a:r>
              <a:rPr lang="en-CA" sz="2000" b="1" strike="noStrike" spc="-1" dirty="0">
                <a:solidFill>
                  <a:srgbClr val="000000"/>
                </a:solidFill>
                <a:latin typeface="Gill Sans MT"/>
              </a:rPr>
              <a:t>important technical skills </a:t>
            </a:r>
            <a:r>
              <a:rPr lang="en-CA" sz="2000" b="0" strike="noStrike" spc="-1" dirty="0">
                <a:solidFill>
                  <a:srgbClr val="000000"/>
                </a:solidFill>
                <a:latin typeface="Gill Sans MT"/>
              </a:rPr>
              <a:t>that you must learn in order to be successful </a:t>
            </a:r>
            <a:br>
              <a:rPr dirty="0"/>
            </a:br>
            <a:r>
              <a:rPr lang="en-CA" sz="2000" b="0" strike="noStrike" spc="-1" dirty="0">
                <a:solidFill>
                  <a:srgbClr val="000000"/>
                </a:solidFill>
                <a:latin typeface="Gill Sans MT"/>
              </a:rPr>
              <a:t>in future courses for your program.</a:t>
            </a:r>
            <a:endParaRPr lang="en-CA" sz="2000" b="0" strike="noStrike" spc="-1" dirty="0">
              <a:latin typeface="Arial"/>
            </a:endParaRPr>
          </a:p>
          <a:p>
            <a:pPr>
              <a:lnSpc>
                <a:spcPct val="120000"/>
              </a:lnSpc>
              <a:spcBef>
                <a:spcPts val="1001"/>
              </a:spcBef>
              <a:tabLst>
                <a:tab pos="0" algn="l"/>
              </a:tabLst>
            </a:pPr>
            <a:r>
              <a:rPr lang="en-CA" sz="2000" b="0" strike="noStrike" spc="-1" dirty="0">
                <a:solidFill>
                  <a:srgbClr val="000000"/>
                </a:solidFill>
                <a:latin typeface="Gill Sans MT"/>
              </a:rPr>
              <a:t>In this course, you will learn </a:t>
            </a:r>
            <a:r>
              <a:rPr lang="en-CA" sz="2000" b="1" strike="noStrike" spc="-1" dirty="0">
                <a:solidFill>
                  <a:srgbClr val="000000"/>
                </a:solidFill>
                <a:latin typeface="Gill Sans MT"/>
              </a:rPr>
              <a:t>core utilities </a:t>
            </a:r>
            <a:r>
              <a:rPr lang="en-CA" sz="2000" b="0" strike="noStrike" spc="-1" dirty="0">
                <a:solidFill>
                  <a:srgbClr val="000000"/>
                </a:solidFill>
                <a:latin typeface="Gill Sans MT"/>
              </a:rPr>
              <a:t>to work </a:t>
            </a:r>
            <a:r>
              <a:rPr lang="en-CA" sz="2000" b="0" u="sng" strike="noStrike" spc="-1" dirty="0">
                <a:solidFill>
                  <a:srgbClr val="000000"/>
                </a:solidFill>
                <a:uFillTx/>
                <a:latin typeface="Gill Sans MT"/>
              </a:rPr>
              <a:t>productively</a:t>
            </a:r>
            <a:r>
              <a:rPr lang="en-CA" sz="2000" b="0" strike="noStrike" spc="-1" dirty="0">
                <a:solidFill>
                  <a:srgbClr val="000000"/>
                </a:solidFill>
                <a:latin typeface="Gill Sans MT"/>
              </a:rPr>
              <a:t> in a </a:t>
            </a:r>
            <a:r>
              <a:rPr lang="en-CA" sz="2000" b="1" strike="noStrike" spc="-1" dirty="0">
                <a:solidFill>
                  <a:srgbClr val="000000"/>
                </a:solidFill>
                <a:latin typeface="Gill Sans MT"/>
              </a:rPr>
              <a:t>Unix / Linux </a:t>
            </a:r>
            <a:r>
              <a:rPr lang="en-CA" sz="2000" b="0" strike="noStrike" spc="-1" dirty="0">
                <a:solidFill>
                  <a:srgbClr val="000000"/>
                </a:solidFill>
                <a:latin typeface="Gill Sans MT"/>
              </a:rPr>
              <a:t>operating system environment including the following topics:</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0000"/>
                </a:solidFill>
                <a:latin typeface="Gill Sans MT"/>
              </a:rPr>
              <a:t>Issuing</a:t>
            </a:r>
            <a:r>
              <a:rPr lang="en-CA" sz="1800" b="0" strike="noStrike" spc="-1" dirty="0">
                <a:solidFill>
                  <a:srgbClr val="000000"/>
                </a:solidFill>
                <a:latin typeface="Gill Sans MT"/>
              </a:rPr>
              <a:t> </a:t>
            </a:r>
            <a:r>
              <a:rPr lang="en-CA" sz="1800" b="1" strike="noStrike" spc="-1" dirty="0">
                <a:solidFill>
                  <a:srgbClr val="000000"/>
                </a:solidFill>
                <a:latin typeface="Gill Sans MT"/>
              </a:rPr>
              <a:t>Linux commands </a:t>
            </a:r>
            <a:r>
              <a:rPr lang="en-CA" sz="1800" b="0" strike="noStrike" spc="-1" dirty="0">
                <a:solidFill>
                  <a:srgbClr val="000000"/>
                </a:solidFill>
                <a:latin typeface="Gill Sans MT"/>
              </a:rPr>
              <a:t>and</a:t>
            </a:r>
            <a:r>
              <a:rPr lang="en-CA" sz="1800" b="1" strike="noStrike" spc="-1" dirty="0">
                <a:solidFill>
                  <a:srgbClr val="000000"/>
                </a:solidFill>
                <a:latin typeface="Gill Sans MT"/>
              </a:rPr>
              <a:t> utilities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0000"/>
                </a:solidFill>
                <a:latin typeface="Gill Sans MT"/>
              </a:rPr>
              <a:t>Manipulating data stored in regular text files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0000"/>
                </a:solidFill>
                <a:latin typeface="Gill Sans MT"/>
              </a:rPr>
              <a:t>Managing files and directories (including access &amp; permissions)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0000"/>
                </a:solidFill>
                <a:latin typeface="Gill Sans MT"/>
              </a:rPr>
              <a:t>Writing</a:t>
            </a:r>
            <a:r>
              <a:rPr lang="en-CA" sz="1800" b="0" strike="noStrike" spc="-1" dirty="0">
                <a:solidFill>
                  <a:srgbClr val="000000"/>
                </a:solidFill>
                <a:latin typeface="Gill Sans MT"/>
              </a:rPr>
              <a:t> </a:t>
            </a:r>
            <a:r>
              <a:rPr lang="en-CA" sz="1800" b="1" strike="noStrike" spc="-1" dirty="0">
                <a:solidFill>
                  <a:srgbClr val="000000"/>
                </a:solidFill>
                <a:latin typeface="Gill Sans MT"/>
              </a:rPr>
              <a:t>basic shell scripts</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0000"/>
                </a:solidFill>
                <a:latin typeface="Gill Sans MT"/>
              </a:rPr>
              <a:t>Configuring login accounts</a:t>
            </a:r>
            <a:endParaRPr lang="en-CA" sz="1800" b="0" strike="noStrike" spc="-1" dirty="0">
              <a:latin typeface="Arial"/>
            </a:endParaRPr>
          </a:p>
        </p:txBody>
      </p:sp>
      <p:pic>
        <p:nvPicPr>
          <p:cNvPr id="90" name="Picture 9" descr="Icon&#10;&#10;Description automatically generated"/>
          <p:cNvPicPr/>
          <p:nvPr/>
        </p:nvPicPr>
        <p:blipFill>
          <a:blip r:embed="rId2"/>
          <a:stretch/>
        </p:blipFill>
        <p:spPr>
          <a:xfrm>
            <a:off x="10035000" y="475560"/>
            <a:ext cx="1706040" cy="17060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89">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9">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89">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89">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9">
                                            <p:txEl>
                                              <p:pRg st="6" end="6"/>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200" b="0" strike="noStrike" cap="all" spc="-1">
                <a:solidFill>
                  <a:srgbClr val="000000"/>
                </a:solidFill>
                <a:latin typeface="Gill Sans MT"/>
              </a:rPr>
              <a:t>Hands-on Time / HOMEWORK</a:t>
            </a:r>
            <a:endParaRPr lang="en-CA" sz="3200" b="0" strike="noStrike" spc="-1">
              <a:latin typeface="Arial"/>
            </a:endParaRPr>
          </a:p>
        </p:txBody>
      </p:sp>
      <p:sp>
        <p:nvSpPr>
          <p:cNvPr id="183" name="CustomShape 2"/>
          <p:cNvSpPr/>
          <p:nvPr/>
        </p:nvSpPr>
        <p:spPr>
          <a:xfrm>
            <a:off x="1451520" y="1862158"/>
            <a:ext cx="9602640" cy="379291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5000"/>
          </a:bodyPr>
          <a:lstStyle/>
          <a:p>
            <a:pPr>
              <a:lnSpc>
                <a:spcPct val="120000"/>
              </a:lnSpc>
              <a:spcBef>
                <a:spcPts val="1001"/>
              </a:spcBef>
            </a:pPr>
            <a:endParaRPr lang="en-CA" sz="1800" b="0" strike="noStrike" spc="-1" dirty="0">
              <a:latin typeface="Arial"/>
            </a:endParaRPr>
          </a:p>
          <a:p>
            <a:pPr marL="457200" indent="-456480">
              <a:lnSpc>
                <a:spcPct val="120000"/>
              </a:lnSpc>
              <a:spcBef>
                <a:spcPts val="1001"/>
              </a:spcBef>
              <a:buClr>
                <a:srgbClr val="B71E42"/>
              </a:buClr>
              <a:buFont typeface="Gill Sans MT"/>
              <a:buAutoNum type="arabicPeriod"/>
            </a:pPr>
            <a:r>
              <a:rPr lang="en-US" sz="2400" b="0" strike="noStrike" spc="-1" dirty="0">
                <a:solidFill>
                  <a:srgbClr val="000000"/>
                </a:solidFill>
                <a:latin typeface="Gill Sans MT"/>
              </a:rPr>
              <a:t>Get Acquainted with the </a:t>
            </a:r>
            <a:r>
              <a:rPr lang="en-US" sz="2400" b="1" strike="noStrike" spc="-1" dirty="0">
                <a:solidFill>
                  <a:srgbClr val="000000"/>
                </a:solidFill>
                <a:latin typeface="Gill Sans MT"/>
              </a:rPr>
              <a:t>ULI101 WIKI</a:t>
            </a:r>
            <a:r>
              <a:rPr lang="en-US" sz="2400" b="0" strike="noStrike" spc="-1" dirty="0">
                <a:solidFill>
                  <a:srgbClr val="000000"/>
                </a:solidFill>
                <a:latin typeface="Gill Sans MT"/>
              </a:rPr>
              <a:t>, </a:t>
            </a:r>
            <a:r>
              <a:rPr lang="en-US" sz="2400" b="1" strike="noStrike" spc="-1" dirty="0">
                <a:solidFill>
                  <a:srgbClr val="000000"/>
                </a:solidFill>
                <a:latin typeface="Gill Sans MT"/>
              </a:rPr>
              <a:t>notes</a:t>
            </a:r>
            <a:r>
              <a:rPr lang="en-US" sz="2400" b="0" strike="noStrike" spc="-1" dirty="0">
                <a:solidFill>
                  <a:srgbClr val="000000"/>
                </a:solidFill>
                <a:latin typeface="Gill Sans MT"/>
              </a:rPr>
              <a:t>, </a:t>
            </a:r>
            <a:r>
              <a:rPr lang="en-US" sz="2400" b="1" strike="noStrike" spc="-1" dirty="0">
                <a:solidFill>
                  <a:srgbClr val="000000"/>
                </a:solidFill>
                <a:latin typeface="Gill Sans MT"/>
              </a:rPr>
              <a:t>tutorials</a:t>
            </a:r>
            <a:r>
              <a:rPr lang="en-US" sz="2400" b="0" strike="noStrike" spc="-1" dirty="0">
                <a:solidFill>
                  <a:srgbClr val="000000"/>
                </a:solidFill>
                <a:latin typeface="Gill Sans MT"/>
              </a:rPr>
              <a:t> and </a:t>
            </a:r>
            <a:r>
              <a:rPr lang="en-US" sz="2400" b="1" strike="noStrike" spc="-1" dirty="0">
                <a:solidFill>
                  <a:srgbClr val="000000"/>
                </a:solidFill>
                <a:latin typeface="Gill Sans MT"/>
              </a:rPr>
              <a:t>resources</a:t>
            </a:r>
            <a:r>
              <a:rPr lang="en-US" sz="2400" b="0" strike="noStrike" spc="-1" dirty="0">
                <a:solidFill>
                  <a:srgbClr val="000000"/>
                </a:solidFill>
                <a:latin typeface="Gill Sans MT"/>
              </a:rPr>
              <a:t>.</a:t>
            </a:r>
            <a:endParaRPr lang="en-CA" sz="2400" b="0" strike="noStrike" spc="-1" dirty="0">
              <a:latin typeface="Arial"/>
            </a:endParaRPr>
          </a:p>
          <a:p>
            <a:pPr marL="457200" indent="-456480">
              <a:lnSpc>
                <a:spcPct val="120000"/>
              </a:lnSpc>
              <a:spcBef>
                <a:spcPts val="1001"/>
              </a:spcBef>
              <a:buClr>
                <a:srgbClr val="B71E42"/>
              </a:buClr>
              <a:buFont typeface="Gill Sans MT"/>
              <a:buAutoNum type="arabicPeriod"/>
            </a:pPr>
            <a:r>
              <a:rPr lang="en-US" sz="2400" b="0" strike="noStrike" spc="-1" dirty="0">
                <a:solidFill>
                  <a:srgbClr val="000000"/>
                </a:solidFill>
                <a:latin typeface="Gill Sans MT"/>
              </a:rPr>
              <a:t>Perform the following investigations in </a:t>
            </a:r>
            <a:r>
              <a:rPr lang="en-US" sz="2400" b="1" strike="noStrike" spc="-1" dirty="0">
                <a:solidFill>
                  <a:srgbClr val="000000"/>
                </a:solidFill>
                <a:latin typeface="Gill Sans MT"/>
              </a:rPr>
              <a:t>Tutorial 1</a:t>
            </a:r>
            <a:r>
              <a:rPr lang="en-US" sz="2400" b="0" strike="noStrike" spc="-1" dirty="0">
                <a:solidFill>
                  <a:srgbClr val="000000"/>
                </a:solidFill>
                <a:latin typeface="Gill Sans MT"/>
              </a:rPr>
              <a:t>:</a:t>
            </a:r>
            <a:br>
              <a:rPr dirty="0"/>
            </a:br>
            <a:r>
              <a:rPr lang="en-CA" sz="2000" b="0" u="sng" strike="noStrike" spc="-1" dirty="0">
                <a:solidFill>
                  <a:srgbClr val="FA2B5C"/>
                </a:solidFill>
                <a:uFillTx/>
                <a:latin typeface="Gill Sans MT"/>
                <a:hlinkClick r:id="rId2"/>
              </a:rPr>
              <a:t>INVESTIGATION 1: ACCESSING YOUR MATRIX LINUX ACCOUNT</a:t>
            </a:r>
            <a:endParaRPr lang="en-CA"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92" name="CustomShape 2"/>
          <p:cNvSpPr/>
          <p:nvPr/>
        </p:nvSpPr>
        <p:spPr>
          <a:xfrm>
            <a:off x="1451520" y="1872203"/>
            <a:ext cx="8396640" cy="1332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20000"/>
              </a:lnSpc>
              <a:spcBef>
                <a:spcPts val="1001"/>
              </a:spcBef>
              <a:tabLst>
                <a:tab pos="0" algn="l"/>
              </a:tabLst>
            </a:pPr>
            <a:r>
              <a:rPr lang="en-CA" sz="2400" b="1" strike="noStrike" spc="-1" dirty="0">
                <a:solidFill>
                  <a:srgbClr val="000000"/>
                </a:solidFill>
                <a:latin typeface="Gill Sans MT"/>
              </a:rPr>
              <a:t>Foundation for Future Courses</a:t>
            </a:r>
            <a:endParaRPr lang="en-CA" sz="2400" b="0" strike="noStrike" spc="-1" dirty="0">
              <a:latin typeface="Arial"/>
            </a:endParaRPr>
          </a:p>
          <a:p>
            <a:pPr>
              <a:lnSpc>
                <a:spcPct val="120000"/>
              </a:lnSpc>
              <a:spcBef>
                <a:spcPts val="1001"/>
              </a:spcBef>
              <a:tabLst>
                <a:tab pos="0" algn="l"/>
              </a:tabLst>
            </a:pPr>
            <a:r>
              <a:rPr lang="en-CA" sz="1800" b="0" strike="noStrike" spc="-1" dirty="0">
                <a:solidFill>
                  <a:srgbClr val="000000"/>
                </a:solidFill>
                <a:latin typeface="Gill Sans MT"/>
              </a:rPr>
              <a:t>The following table shows the various courses that require Linux skills for the</a:t>
            </a:r>
            <a:br>
              <a:rPr dirty="0"/>
            </a:br>
            <a:r>
              <a:rPr lang="en-CA" sz="1800" b="1" strike="noStrike" spc="-1" dirty="0">
                <a:solidFill>
                  <a:srgbClr val="000000"/>
                </a:solidFill>
                <a:latin typeface="Gill Sans MT"/>
              </a:rPr>
              <a:t>networking</a:t>
            </a:r>
            <a:r>
              <a:rPr lang="en-CA" sz="1800" b="0" strike="noStrike" spc="-1" dirty="0">
                <a:solidFill>
                  <a:srgbClr val="000000"/>
                </a:solidFill>
                <a:latin typeface="Gill Sans MT"/>
              </a:rPr>
              <a:t> &amp; </a:t>
            </a:r>
            <a:r>
              <a:rPr lang="en-CA" sz="1800" b="1" strike="noStrike" spc="-1" dirty="0">
                <a:solidFill>
                  <a:srgbClr val="000000"/>
                </a:solidFill>
                <a:latin typeface="Gill Sans MT"/>
              </a:rPr>
              <a:t>tech support </a:t>
            </a:r>
            <a:r>
              <a:rPr lang="en-CA" sz="1800" b="0" strike="noStrike" spc="-1" dirty="0">
                <a:solidFill>
                  <a:srgbClr val="000000"/>
                </a:solidFill>
                <a:latin typeface="Gill Sans MT"/>
              </a:rPr>
              <a:t>/ </a:t>
            </a:r>
            <a:r>
              <a:rPr lang="en-CA" sz="1800" b="1" strike="noStrike" spc="-1" dirty="0">
                <a:solidFill>
                  <a:srgbClr val="000000"/>
                </a:solidFill>
                <a:latin typeface="Gill Sans MT"/>
              </a:rPr>
              <a:t>programming</a:t>
            </a:r>
            <a:r>
              <a:rPr lang="en-CA" sz="1800" b="0" strike="noStrike" spc="-1" dirty="0">
                <a:solidFill>
                  <a:srgbClr val="000000"/>
                </a:solidFill>
                <a:latin typeface="Gill Sans MT"/>
              </a:rPr>
              <a:t> streams.</a:t>
            </a:r>
            <a:endParaRPr lang="en-CA" sz="1800" b="0" strike="noStrike" spc="-1" dirty="0">
              <a:latin typeface="Arial"/>
            </a:endParaRPr>
          </a:p>
        </p:txBody>
      </p:sp>
      <p:graphicFrame>
        <p:nvGraphicFramePr>
          <p:cNvPr id="93" name="Table 3"/>
          <p:cNvGraphicFramePr/>
          <p:nvPr>
            <p:extLst>
              <p:ext uri="{D42A27DB-BD31-4B8C-83A1-F6EECF244321}">
                <p14:modId xmlns:p14="http://schemas.microsoft.com/office/powerpoint/2010/main" val="2295143235"/>
              </p:ext>
            </p:extLst>
          </p:nvPr>
        </p:nvGraphicFramePr>
        <p:xfrm>
          <a:off x="1597981" y="3304477"/>
          <a:ext cx="8250180" cy="2449332"/>
        </p:xfrm>
        <a:graphic>
          <a:graphicData uri="http://schemas.openxmlformats.org/drawingml/2006/table">
            <a:tbl>
              <a:tblPr/>
              <a:tblGrid>
                <a:gridCol w="4124940">
                  <a:extLst>
                    <a:ext uri="{9D8B030D-6E8A-4147-A177-3AD203B41FA5}">
                      <a16:colId xmlns:a16="http://schemas.microsoft.com/office/drawing/2014/main" val="20000"/>
                    </a:ext>
                  </a:extLst>
                </a:gridCol>
                <a:gridCol w="4125240">
                  <a:extLst>
                    <a:ext uri="{9D8B030D-6E8A-4147-A177-3AD203B41FA5}">
                      <a16:colId xmlns:a16="http://schemas.microsoft.com/office/drawing/2014/main" val="20001"/>
                    </a:ext>
                  </a:extLst>
                </a:gridCol>
              </a:tblGrid>
              <a:tr h="309851">
                <a:tc>
                  <a:txBody>
                    <a:bodyPr/>
                    <a:lstStyle/>
                    <a:p>
                      <a:pPr>
                        <a:lnSpc>
                          <a:spcPct val="100000"/>
                        </a:lnSpc>
                      </a:pPr>
                      <a:r>
                        <a:rPr lang="en-US" sz="1500" b="1" strike="noStrike" spc="-1">
                          <a:solidFill>
                            <a:srgbClr val="FFFFFF"/>
                          </a:solidFill>
                          <a:latin typeface="Gill Sans MT"/>
                        </a:rPr>
                        <a:t>Networking / Tech Support Stream</a:t>
                      </a:r>
                      <a:endParaRPr lang="en-CA" sz="1500" b="0" strike="noStrike" spc="-1">
                        <a:latin typeface="Arial"/>
                      </a:endParaRPr>
                    </a:p>
                  </a:txBody>
                  <a:tcPr marL="76410" marR="76410" marT="38205" marB="38205">
                    <a:lnL w="12240">
                      <a:solidFill>
                        <a:srgbClr val="FFFFFF"/>
                      </a:solidFill>
                    </a:lnL>
                    <a:lnR w="12240">
                      <a:solidFill>
                        <a:srgbClr val="FFFFFF"/>
                      </a:solidFill>
                    </a:lnR>
                    <a:lnT w="12240">
                      <a:solidFill>
                        <a:srgbClr val="FFFFFF"/>
                      </a:solidFill>
                    </a:lnT>
                    <a:lnB w="38160">
                      <a:solidFill>
                        <a:srgbClr val="FFFFFF"/>
                      </a:solidFill>
                    </a:lnB>
                    <a:solidFill>
                      <a:srgbClr val="6892A0"/>
                    </a:solidFill>
                  </a:tcPr>
                </a:tc>
                <a:tc>
                  <a:txBody>
                    <a:bodyPr/>
                    <a:lstStyle/>
                    <a:p>
                      <a:pPr>
                        <a:lnSpc>
                          <a:spcPct val="100000"/>
                        </a:lnSpc>
                      </a:pPr>
                      <a:r>
                        <a:rPr lang="en-US" sz="1500" b="1" strike="noStrike" spc="-1" dirty="0">
                          <a:solidFill>
                            <a:srgbClr val="FFFFFF"/>
                          </a:solidFill>
                          <a:latin typeface="Gill Sans MT"/>
                        </a:rPr>
                        <a:t>Programming Stream</a:t>
                      </a:r>
                      <a:endParaRPr lang="en-CA" sz="1500" b="0" strike="noStrike" spc="-1" dirty="0">
                        <a:latin typeface="Arial"/>
                      </a:endParaRPr>
                    </a:p>
                  </a:txBody>
                  <a:tcPr marL="76410" marR="76410" marT="38205" marB="38205">
                    <a:lnL w="12240">
                      <a:solidFill>
                        <a:srgbClr val="FFFFFF"/>
                      </a:solidFill>
                    </a:lnL>
                    <a:lnR w="12240">
                      <a:solidFill>
                        <a:srgbClr val="FFFFFF"/>
                      </a:solidFill>
                    </a:lnR>
                    <a:lnT w="12240">
                      <a:solidFill>
                        <a:srgbClr val="FFFFFF"/>
                      </a:solidFill>
                    </a:lnT>
                    <a:lnB w="38160">
                      <a:solidFill>
                        <a:srgbClr val="FFFFFF"/>
                      </a:solidFill>
                    </a:lnB>
                    <a:solidFill>
                      <a:srgbClr val="6892A0"/>
                    </a:solidFill>
                  </a:tcPr>
                </a:tc>
                <a:extLst>
                  <a:ext uri="{0D108BD9-81ED-4DB2-BD59-A6C34878D82A}">
                    <a16:rowId xmlns:a16="http://schemas.microsoft.com/office/drawing/2014/main" val="10000"/>
                  </a:ext>
                </a:extLst>
              </a:tr>
              <a:tr h="2139481">
                <a:tc>
                  <a:txBody>
                    <a:bodyPr/>
                    <a:lstStyle/>
                    <a:p>
                      <a:pPr>
                        <a:lnSpc>
                          <a:spcPct val="100000"/>
                        </a:lnSpc>
                        <a:tabLst>
                          <a:tab pos="0" algn="l"/>
                        </a:tabLst>
                      </a:pPr>
                      <a:r>
                        <a:rPr lang="en-US" sz="1500" b="1" strike="noStrike" spc="-1" dirty="0">
                          <a:solidFill>
                            <a:srgbClr val="000000"/>
                          </a:solidFill>
                          <a:latin typeface="Gill Sans MT"/>
                        </a:rPr>
                        <a:t>OPS245</a:t>
                      </a:r>
                      <a:r>
                        <a:rPr lang="en-US" sz="1500" b="0" strike="noStrike" spc="-1" dirty="0">
                          <a:solidFill>
                            <a:srgbClr val="000000"/>
                          </a:solidFill>
                          <a:latin typeface="Gill Sans MT"/>
                        </a:rPr>
                        <a:t> (Intro to Linux Admin)</a:t>
                      </a:r>
                      <a:endParaRPr lang="en-CA" sz="1500" b="0" strike="noStrike" spc="-1" dirty="0">
                        <a:latin typeface="Arial"/>
                      </a:endParaRPr>
                    </a:p>
                    <a:p>
                      <a:pPr>
                        <a:lnSpc>
                          <a:spcPct val="100000"/>
                        </a:lnSpc>
                        <a:tabLst>
                          <a:tab pos="0" algn="l"/>
                        </a:tabLst>
                      </a:pPr>
                      <a:r>
                        <a:rPr lang="en-US" sz="1500" b="1" strike="noStrike" spc="-1" dirty="0">
                          <a:solidFill>
                            <a:srgbClr val="000000"/>
                          </a:solidFill>
                          <a:latin typeface="Gill Sans MT"/>
                        </a:rPr>
                        <a:t>OPS345</a:t>
                      </a:r>
                      <a:r>
                        <a:rPr lang="en-US" sz="1500" b="0" strike="noStrike" spc="-1" dirty="0">
                          <a:solidFill>
                            <a:srgbClr val="000000"/>
                          </a:solidFill>
                          <a:latin typeface="Gill Sans MT"/>
                        </a:rPr>
                        <a:t> (Network Admin)</a:t>
                      </a:r>
                      <a:endParaRPr lang="en-CA" sz="1500" b="0" strike="noStrike" spc="-1" dirty="0">
                        <a:latin typeface="Arial"/>
                      </a:endParaRPr>
                    </a:p>
                    <a:p>
                      <a:pPr>
                        <a:lnSpc>
                          <a:spcPct val="100000"/>
                        </a:lnSpc>
                        <a:tabLst>
                          <a:tab pos="0" algn="l"/>
                        </a:tabLst>
                      </a:pPr>
                      <a:r>
                        <a:rPr lang="en-US" sz="1500" b="1" strike="noStrike" spc="-1" dirty="0">
                          <a:solidFill>
                            <a:srgbClr val="000000"/>
                          </a:solidFill>
                          <a:latin typeface="Gill Sans MT"/>
                        </a:rPr>
                        <a:t>OPS435</a:t>
                      </a:r>
                      <a:r>
                        <a:rPr lang="en-US" sz="1500" b="0" strike="noStrike" spc="-1" dirty="0">
                          <a:solidFill>
                            <a:srgbClr val="000000"/>
                          </a:solidFill>
                          <a:latin typeface="Gill Sans MT"/>
                        </a:rPr>
                        <a:t> (Linux Admin Automation)</a:t>
                      </a:r>
                      <a:endParaRPr lang="en-CA" sz="1500" b="0" strike="noStrike" spc="-1" dirty="0">
                        <a:latin typeface="Arial"/>
                      </a:endParaRPr>
                    </a:p>
                    <a:p>
                      <a:pPr>
                        <a:lnSpc>
                          <a:spcPct val="100000"/>
                        </a:lnSpc>
                        <a:tabLst>
                          <a:tab pos="0" algn="l"/>
                        </a:tabLst>
                      </a:pPr>
                      <a:r>
                        <a:rPr lang="en-US" sz="1500" b="1" strike="noStrike" spc="-1" dirty="0">
                          <a:solidFill>
                            <a:srgbClr val="000000"/>
                          </a:solidFill>
                          <a:latin typeface="Gill Sans MT"/>
                        </a:rPr>
                        <a:t>NDD430</a:t>
                      </a:r>
                      <a:r>
                        <a:rPr lang="en-US" sz="1500" b="0" strike="noStrike" spc="-1" dirty="0">
                          <a:solidFill>
                            <a:srgbClr val="000000"/>
                          </a:solidFill>
                          <a:latin typeface="Gill Sans MT"/>
                        </a:rPr>
                        <a:t> (Network Diagnostics &amp; Design)</a:t>
                      </a:r>
                      <a:endParaRPr lang="en-CA" sz="1500" b="0" strike="noStrike" spc="-1" dirty="0">
                        <a:latin typeface="Arial"/>
                      </a:endParaRPr>
                    </a:p>
                    <a:p>
                      <a:pPr>
                        <a:lnSpc>
                          <a:spcPct val="100000"/>
                        </a:lnSpc>
                        <a:tabLst>
                          <a:tab pos="0" algn="l"/>
                        </a:tabLst>
                      </a:pPr>
                      <a:r>
                        <a:rPr lang="en-US" sz="1500" b="1" strike="noStrike" spc="-1" dirty="0">
                          <a:solidFill>
                            <a:srgbClr val="000000"/>
                          </a:solidFill>
                          <a:latin typeface="Gill Sans MT"/>
                        </a:rPr>
                        <a:t>OPS535</a:t>
                      </a:r>
                      <a:r>
                        <a:rPr lang="en-US" sz="1500" b="0" strike="noStrike" spc="-1" dirty="0">
                          <a:solidFill>
                            <a:srgbClr val="000000"/>
                          </a:solidFill>
                          <a:latin typeface="Gill Sans MT"/>
                        </a:rPr>
                        <a:t> (Advanced Network Admin)</a:t>
                      </a:r>
                      <a:endParaRPr lang="en-CA" sz="1500" b="0" strike="noStrike" spc="-1" dirty="0">
                        <a:latin typeface="Arial"/>
                      </a:endParaRPr>
                    </a:p>
                    <a:p>
                      <a:pPr>
                        <a:lnSpc>
                          <a:spcPct val="100000"/>
                        </a:lnSpc>
                        <a:tabLst>
                          <a:tab pos="0" algn="l"/>
                        </a:tabLst>
                      </a:pPr>
                      <a:r>
                        <a:rPr lang="en-US" sz="1500" b="1" strike="noStrike" spc="-1" dirty="0">
                          <a:solidFill>
                            <a:srgbClr val="000000"/>
                          </a:solidFill>
                          <a:latin typeface="Gill Sans MT"/>
                        </a:rPr>
                        <a:t>OPS635</a:t>
                      </a:r>
                      <a:r>
                        <a:rPr lang="en-US" sz="1500" b="0" strike="noStrike" spc="-1" dirty="0">
                          <a:solidFill>
                            <a:srgbClr val="000000"/>
                          </a:solidFill>
                          <a:latin typeface="Gill Sans MT"/>
                        </a:rPr>
                        <a:t> (Enterprise Management)</a:t>
                      </a:r>
                      <a:br>
                        <a:rPr sz="1500" dirty="0"/>
                      </a:br>
                      <a:endParaRPr lang="en-CA" sz="1500" b="0" strike="noStrike" spc="-1" dirty="0">
                        <a:latin typeface="Arial"/>
                      </a:endParaRPr>
                    </a:p>
                    <a:p>
                      <a:pPr>
                        <a:lnSpc>
                          <a:spcPct val="100000"/>
                        </a:lnSpc>
                        <a:tabLst>
                          <a:tab pos="0" algn="l"/>
                        </a:tabLst>
                      </a:pPr>
                      <a:r>
                        <a:rPr lang="en-US" sz="1500" b="0" strike="noStrike" spc="-1" dirty="0">
                          <a:solidFill>
                            <a:srgbClr val="000000"/>
                          </a:solidFill>
                          <a:latin typeface="Gill Sans MT"/>
                        </a:rPr>
                        <a:t>+ Pro-Option Courses</a:t>
                      </a:r>
                      <a:endParaRPr lang="en-CA" sz="1500" b="0" strike="noStrike" spc="-1" dirty="0">
                        <a:latin typeface="Arial"/>
                      </a:endParaRPr>
                    </a:p>
                    <a:p>
                      <a:pPr>
                        <a:lnSpc>
                          <a:spcPct val="100000"/>
                        </a:lnSpc>
                        <a:tabLst>
                          <a:tab pos="0" algn="l"/>
                        </a:tabLst>
                      </a:pPr>
                      <a:endParaRPr lang="en-CA" sz="1500" b="0" strike="noStrike" spc="-1" dirty="0">
                        <a:latin typeface="Arial"/>
                      </a:endParaRPr>
                    </a:p>
                  </a:txBody>
                  <a:tcPr marL="76410" marR="76410" marT="38205" marB="3820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BDF"/>
                    </a:solidFill>
                  </a:tcPr>
                </a:tc>
                <a:tc>
                  <a:txBody>
                    <a:bodyPr/>
                    <a:lstStyle/>
                    <a:p>
                      <a:pPr>
                        <a:lnSpc>
                          <a:spcPct val="100000"/>
                        </a:lnSpc>
                      </a:pPr>
                      <a:r>
                        <a:rPr lang="en-CA" sz="1500" b="1" strike="noStrike" spc="-1" dirty="0">
                          <a:solidFill>
                            <a:srgbClr val="000000"/>
                          </a:solidFill>
                          <a:latin typeface="Gill Sans MT"/>
                        </a:rPr>
                        <a:t>IPC144 </a:t>
                      </a:r>
                      <a:r>
                        <a:rPr lang="en-CA" sz="1500" b="0" strike="noStrike" spc="-1" dirty="0">
                          <a:solidFill>
                            <a:srgbClr val="000000"/>
                          </a:solidFill>
                          <a:latin typeface="Gill Sans MT"/>
                        </a:rPr>
                        <a:t>(Intro to Programming)</a:t>
                      </a:r>
                      <a:endParaRPr lang="en-CA" sz="1500" b="0" strike="noStrike" spc="-1" dirty="0">
                        <a:latin typeface="Arial"/>
                      </a:endParaRPr>
                    </a:p>
                    <a:p>
                      <a:pPr>
                        <a:lnSpc>
                          <a:spcPct val="100000"/>
                        </a:lnSpc>
                      </a:pPr>
                      <a:r>
                        <a:rPr lang="en-CA" sz="1500" b="1" strike="noStrike" spc="-1" dirty="0">
                          <a:solidFill>
                            <a:srgbClr val="000000"/>
                          </a:solidFill>
                          <a:latin typeface="Gill Sans MT"/>
                        </a:rPr>
                        <a:t>OOP244 </a:t>
                      </a:r>
                      <a:r>
                        <a:rPr lang="en-CA" sz="1500" b="0" strike="noStrike" spc="-1" dirty="0">
                          <a:solidFill>
                            <a:srgbClr val="000000"/>
                          </a:solidFill>
                          <a:latin typeface="Gill Sans MT"/>
                        </a:rPr>
                        <a:t>(Object Oriented Programming I)</a:t>
                      </a:r>
                      <a:endParaRPr lang="en-CA" sz="1500" b="0" strike="noStrike" spc="-1" dirty="0">
                        <a:latin typeface="Arial"/>
                      </a:endParaRPr>
                    </a:p>
                    <a:p>
                      <a:pPr>
                        <a:lnSpc>
                          <a:spcPct val="100000"/>
                        </a:lnSpc>
                      </a:pPr>
                      <a:r>
                        <a:rPr lang="en-CA" sz="1500" b="1" strike="noStrike" spc="-1" dirty="0">
                          <a:solidFill>
                            <a:srgbClr val="000000"/>
                          </a:solidFill>
                          <a:latin typeface="Gill Sans MT"/>
                        </a:rPr>
                        <a:t>OOP345 </a:t>
                      </a:r>
                      <a:r>
                        <a:rPr lang="en-CA" sz="1500" b="0" strike="noStrike" spc="-1" dirty="0">
                          <a:solidFill>
                            <a:srgbClr val="000000"/>
                          </a:solidFill>
                          <a:latin typeface="Gill Sans MT"/>
                        </a:rPr>
                        <a:t>(Object Oriented Programming II)</a:t>
                      </a:r>
                      <a:endParaRPr lang="en-CA" sz="1500" b="0" strike="noStrike" spc="-1" dirty="0">
                        <a:latin typeface="Arial"/>
                      </a:endParaRPr>
                    </a:p>
                    <a:p>
                      <a:pPr>
                        <a:lnSpc>
                          <a:spcPct val="100000"/>
                        </a:lnSpc>
                      </a:pPr>
                      <a:r>
                        <a:rPr lang="en-CA" sz="1500" b="1" strike="noStrike" spc="-1" dirty="0">
                          <a:solidFill>
                            <a:srgbClr val="000000"/>
                          </a:solidFill>
                          <a:latin typeface="Gill Sans MT"/>
                        </a:rPr>
                        <a:t>WEB322 </a:t>
                      </a:r>
                      <a:r>
                        <a:rPr lang="en-CA" sz="1500" b="0" strike="noStrike" spc="-1" dirty="0">
                          <a:solidFill>
                            <a:srgbClr val="000000"/>
                          </a:solidFill>
                          <a:latin typeface="Gill Sans MT"/>
                        </a:rPr>
                        <a:t>(Web Programming Tools)</a:t>
                      </a:r>
                      <a:endParaRPr lang="en-CA" sz="1500" b="0" strike="noStrike" spc="-1" dirty="0">
                        <a:latin typeface="Arial"/>
                      </a:endParaRPr>
                    </a:p>
                    <a:p>
                      <a:pPr>
                        <a:lnSpc>
                          <a:spcPct val="100000"/>
                        </a:lnSpc>
                        <a:tabLst>
                          <a:tab pos="0" algn="l"/>
                        </a:tabLst>
                      </a:pPr>
                      <a:r>
                        <a:rPr lang="en-CA" sz="1500" b="1" strike="noStrike" spc="-1" dirty="0">
                          <a:solidFill>
                            <a:srgbClr val="000000"/>
                          </a:solidFill>
                          <a:latin typeface="Gill Sans MT"/>
                        </a:rPr>
                        <a:t>WEB422 </a:t>
                      </a:r>
                      <a:r>
                        <a:rPr lang="en-CA" sz="1500" b="0" strike="noStrike" spc="-1" dirty="0">
                          <a:solidFill>
                            <a:srgbClr val="000000"/>
                          </a:solidFill>
                          <a:latin typeface="Gill Sans MT"/>
                        </a:rPr>
                        <a:t>(Web Programming Apps &amp; Services)</a:t>
                      </a:r>
                      <a:endParaRPr lang="en-CA" sz="1500" b="0" strike="noStrike" spc="-1" dirty="0">
                        <a:latin typeface="Arial"/>
                      </a:endParaRPr>
                    </a:p>
                    <a:p>
                      <a:pPr>
                        <a:lnSpc>
                          <a:spcPct val="100000"/>
                        </a:lnSpc>
                        <a:tabLst>
                          <a:tab pos="0" algn="l"/>
                        </a:tabLst>
                      </a:pPr>
                      <a:r>
                        <a:rPr lang="en-CA" sz="1500" b="1" strike="noStrike" spc="-1" dirty="0">
                          <a:solidFill>
                            <a:srgbClr val="000000"/>
                          </a:solidFill>
                          <a:latin typeface="Gill Sans MT"/>
                        </a:rPr>
                        <a:t>JAC444   </a:t>
                      </a:r>
                      <a:r>
                        <a:rPr lang="en-CA" sz="1500" b="0" strike="noStrike" spc="-1" dirty="0">
                          <a:solidFill>
                            <a:srgbClr val="000000"/>
                          </a:solidFill>
                          <a:latin typeface="Gill Sans MT"/>
                        </a:rPr>
                        <a:t>(Intro to Java)</a:t>
                      </a:r>
                      <a:br>
                        <a:rPr sz="1500" dirty="0"/>
                      </a:br>
                      <a:br>
                        <a:rPr sz="1500" dirty="0"/>
                      </a:br>
                      <a:r>
                        <a:rPr lang="en-CA" sz="1500" b="0" strike="noStrike" spc="-1" dirty="0">
                          <a:solidFill>
                            <a:srgbClr val="000000"/>
                          </a:solidFill>
                          <a:latin typeface="Gill Sans MT"/>
                        </a:rPr>
                        <a:t>+ Pro-Option Courses</a:t>
                      </a:r>
                      <a:endParaRPr lang="en-CA" sz="1500" b="0" strike="noStrike" spc="-1" dirty="0">
                        <a:latin typeface="Arial"/>
                      </a:endParaRPr>
                    </a:p>
                  </a:txBody>
                  <a:tcPr marL="76410" marR="76410" marT="38205" marB="38205">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BDF"/>
                    </a:solidFill>
                  </a:tcPr>
                </a:tc>
                <a:extLst>
                  <a:ext uri="{0D108BD9-81ED-4DB2-BD59-A6C34878D82A}">
                    <a16:rowId xmlns:a16="http://schemas.microsoft.com/office/drawing/2014/main" val="10001"/>
                  </a:ext>
                </a:extLst>
              </a:tr>
            </a:tbl>
          </a:graphicData>
        </a:graphic>
      </p:graphicFrame>
      <p:pic>
        <p:nvPicPr>
          <p:cNvPr id="94" name="Picture 4" descr="A picture containing light, outdoor, step&#10;&#10;Description automatically generated"/>
          <p:cNvPicPr/>
          <p:nvPr/>
        </p:nvPicPr>
        <p:blipFill>
          <a:blip r:embed="rId2"/>
          <a:stretch/>
        </p:blipFill>
        <p:spPr>
          <a:xfrm>
            <a:off x="10061280" y="372600"/>
            <a:ext cx="1986120" cy="1912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9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96" name="CustomShape 2"/>
          <p:cNvSpPr/>
          <p:nvPr/>
        </p:nvSpPr>
        <p:spPr>
          <a:xfrm>
            <a:off x="1478149" y="1870811"/>
            <a:ext cx="8396640" cy="54391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20000"/>
              </a:lnSpc>
              <a:spcBef>
                <a:spcPts val="1001"/>
              </a:spcBef>
              <a:tabLst>
                <a:tab pos="0" algn="l"/>
              </a:tabLst>
            </a:pPr>
            <a:r>
              <a:rPr lang="en-CA" sz="2400" b="1" strike="noStrike" spc="-1" dirty="0">
                <a:solidFill>
                  <a:srgbClr val="000000"/>
                </a:solidFill>
                <a:latin typeface="Gill Sans MT"/>
              </a:rPr>
              <a:t>Course Resources</a:t>
            </a:r>
            <a:endParaRPr lang="en-CA" sz="2400" b="0" strike="noStrike" spc="-1" dirty="0">
              <a:latin typeface="Arial"/>
            </a:endParaRPr>
          </a:p>
          <a:p>
            <a:pPr>
              <a:lnSpc>
                <a:spcPct val="120000"/>
              </a:lnSpc>
              <a:spcBef>
                <a:spcPts val="1001"/>
              </a:spcBef>
              <a:tabLst>
                <a:tab pos="0" algn="l"/>
              </a:tabLst>
            </a:pPr>
            <a:endParaRPr lang="en-CA" sz="2400" b="0" strike="noStrike" spc="-1" dirty="0">
              <a:latin typeface="Arial"/>
            </a:endParaRPr>
          </a:p>
        </p:txBody>
      </p:sp>
      <p:graphicFrame>
        <p:nvGraphicFramePr>
          <p:cNvPr id="97" name="Table 3"/>
          <p:cNvGraphicFramePr/>
          <p:nvPr>
            <p:extLst>
              <p:ext uri="{D42A27DB-BD31-4B8C-83A1-F6EECF244321}">
                <p14:modId xmlns:p14="http://schemas.microsoft.com/office/powerpoint/2010/main" val="3362957457"/>
              </p:ext>
            </p:extLst>
          </p:nvPr>
        </p:nvGraphicFramePr>
        <p:xfrm>
          <a:off x="1655707" y="2415020"/>
          <a:ext cx="8015333" cy="3254142"/>
        </p:xfrm>
        <a:graphic>
          <a:graphicData uri="http://schemas.openxmlformats.org/drawingml/2006/table">
            <a:tbl>
              <a:tblPr/>
              <a:tblGrid>
                <a:gridCol w="3596742">
                  <a:extLst>
                    <a:ext uri="{9D8B030D-6E8A-4147-A177-3AD203B41FA5}">
                      <a16:colId xmlns:a16="http://schemas.microsoft.com/office/drawing/2014/main" val="20000"/>
                    </a:ext>
                  </a:extLst>
                </a:gridCol>
                <a:gridCol w="4418591">
                  <a:extLst>
                    <a:ext uri="{9D8B030D-6E8A-4147-A177-3AD203B41FA5}">
                      <a16:colId xmlns:a16="http://schemas.microsoft.com/office/drawing/2014/main" val="20001"/>
                    </a:ext>
                  </a:extLst>
                </a:gridCol>
              </a:tblGrid>
              <a:tr h="288614">
                <a:tc>
                  <a:txBody>
                    <a:bodyPr/>
                    <a:lstStyle/>
                    <a:p>
                      <a:pPr>
                        <a:lnSpc>
                          <a:spcPct val="100000"/>
                        </a:lnSpc>
                      </a:pPr>
                      <a:r>
                        <a:rPr lang="en-US" sz="1400" b="1" strike="noStrike" spc="-1" dirty="0">
                          <a:solidFill>
                            <a:srgbClr val="FFFFFF"/>
                          </a:solidFill>
                          <a:latin typeface="Gill Sans MT"/>
                        </a:rPr>
                        <a:t>Resources</a:t>
                      </a:r>
                      <a:endParaRPr lang="en-CA" sz="1400" b="0" strike="noStrike" spc="-1" dirty="0">
                        <a:latin typeface="Arial"/>
                      </a:endParaRPr>
                    </a:p>
                  </a:txBody>
                  <a:tcPr marL="71173" marR="71173" marT="35586" marB="35586">
                    <a:lnL w="12240">
                      <a:solidFill>
                        <a:srgbClr val="FFFFFF"/>
                      </a:solidFill>
                    </a:lnL>
                    <a:lnR w="12240">
                      <a:solidFill>
                        <a:srgbClr val="FFFFFF"/>
                      </a:solidFill>
                    </a:lnR>
                    <a:lnT w="12240">
                      <a:solidFill>
                        <a:srgbClr val="FFFFFF"/>
                      </a:solidFill>
                    </a:lnT>
                    <a:lnB w="38160">
                      <a:solidFill>
                        <a:srgbClr val="FFFFFF"/>
                      </a:solidFill>
                    </a:lnB>
                    <a:solidFill>
                      <a:srgbClr val="6892A0"/>
                    </a:solidFill>
                  </a:tcPr>
                </a:tc>
                <a:tc>
                  <a:txBody>
                    <a:bodyPr/>
                    <a:lstStyle/>
                    <a:p>
                      <a:pPr>
                        <a:lnSpc>
                          <a:spcPct val="100000"/>
                        </a:lnSpc>
                      </a:pPr>
                      <a:r>
                        <a:rPr lang="en-US" sz="1400" b="1" strike="noStrike" spc="-1">
                          <a:solidFill>
                            <a:srgbClr val="FFFFFF"/>
                          </a:solidFill>
                          <a:latin typeface="Gill Sans MT"/>
                        </a:rPr>
                        <a:t>Purpose</a:t>
                      </a:r>
                      <a:endParaRPr lang="en-CA" sz="1400" b="0" strike="noStrike" spc="-1">
                        <a:latin typeface="Arial"/>
                      </a:endParaRPr>
                    </a:p>
                  </a:txBody>
                  <a:tcPr marL="71173" marR="71173" marT="35586" marB="35586">
                    <a:lnL w="12240">
                      <a:solidFill>
                        <a:srgbClr val="FFFFFF"/>
                      </a:solidFill>
                    </a:lnL>
                    <a:lnR w="12240">
                      <a:solidFill>
                        <a:srgbClr val="FFFFFF"/>
                      </a:solidFill>
                    </a:lnR>
                    <a:lnT w="12240">
                      <a:solidFill>
                        <a:srgbClr val="FFFFFF"/>
                      </a:solidFill>
                    </a:lnT>
                    <a:lnB w="38160">
                      <a:solidFill>
                        <a:srgbClr val="FFFFFF"/>
                      </a:solidFill>
                    </a:lnB>
                    <a:solidFill>
                      <a:srgbClr val="6892A0"/>
                    </a:solidFill>
                  </a:tcPr>
                </a:tc>
                <a:extLst>
                  <a:ext uri="{0D108BD9-81ED-4DB2-BD59-A6C34878D82A}">
                    <a16:rowId xmlns:a16="http://schemas.microsoft.com/office/drawing/2014/main" val="10000"/>
                  </a:ext>
                </a:extLst>
              </a:tr>
              <a:tr h="1257384">
                <a:tc>
                  <a:txBody>
                    <a:bodyPr/>
                    <a:lstStyle/>
                    <a:p>
                      <a:pPr>
                        <a:lnSpc>
                          <a:spcPct val="100000"/>
                        </a:lnSpc>
                      </a:pPr>
                      <a:r>
                        <a:rPr lang="en-US" sz="1200" b="1" strike="noStrike" spc="-1" dirty="0">
                          <a:solidFill>
                            <a:srgbClr val="000000"/>
                          </a:solidFill>
                          <a:latin typeface="Gill Sans MT"/>
                        </a:rPr>
                        <a:t>ULI101 Website:</a:t>
                      </a:r>
                      <a:br>
                        <a:rPr sz="1400" dirty="0"/>
                      </a:br>
                      <a:r>
                        <a:rPr lang="en-CA" sz="1200" b="0" u="sng" strike="noStrike" spc="-1" dirty="0">
                          <a:solidFill>
                            <a:srgbClr val="FA2B5C"/>
                          </a:solidFill>
                          <a:uFillTx/>
                          <a:latin typeface="Gill Sans MT"/>
                          <a:hlinkClick r:id="rId2"/>
                        </a:rPr>
                        <a:t>https://ict.senecacollege.ca/~uli101/</a:t>
                      </a:r>
                      <a:br>
                        <a:rPr sz="1400" dirty="0"/>
                      </a:br>
                      <a:br>
                        <a:rPr sz="1400" dirty="0"/>
                      </a:br>
                      <a:r>
                        <a:rPr lang="en-US" sz="1200" b="1" strike="noStrike" spc="-1" dirty="0">
                          <a:solidFill>
                            <a:srgbClr val="000000"/>
                          </a:solidFill>
                          <a:latin typeface="Gill Sans MT"/>
                        </a:rPr>
                        <a:t>ULI101 WIKI (preferred):</a:t>
                      </a:r>
                      <a:br>
                        <a:rPr sz="1400" dirty="0"/>
                      </a:br>
                      <a:r>
                        <a:rPr lang="en-CA" sz="1200" b="1" u="sng" strike="noStrike" spc="-1" dirty="0">
                          <a:solidFill>
                            <a:srgbClr val="FA2B5C"/>
                          </a:solidFill>
                          <a:uFillTx/>
                          <a:latin typeface="Gill Sans MT"/>
                          <a:hlinkClick r:id="rId3"/>
                        </a:rPr>
                        <a:t>https://wiki.cdot.senecacollege.ca/wiki/ULI101</a:t>
                      </a:r>
                      <a:endParaRPr lang="en-CA" sz="1200" b="0" strike="noStrike" spc="-1" dirty="0">
                        <a:latin typeface="Arial"/>
                      </a:endParaRPr>
                    </a:p>
                  </a:txBody>
                  <a:tcPr marL="71173" marR="71173" marT="35586" marB="35586">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BDF"/>
                    </a:solidFill>
                  </a:tcPr>
                </a:tc>
                <a:tc>
                  <a:txBody>
                    <a:bodyPr/>
                    <a:lstStyle/>
                    <a:p>
                      <a:pPr marL="285840" indent="-285120">
                        <a:lnSpc>
                          <a:spcPct val="100000"/>
                        </a:lnSpc>
                        <a:buClr>
                          <a:srgbClr val="000000"/>
                        </a:buClr>
                        <a:buFont typeface="Arial"/>
                        <a:buChar char="•"/>
                      </a:pPr>
                      <a:r>
                        <a:rPr lang="en-US" sz="1200" b="1" strike="noStrike" spc="-1" dirty="0">
                          <a:solidFill>
                            <a:srgbClr val="000000"/>
                          </a:solidFill>
                          <a:latin typeface="Gill Sans MT"/>
                        </a:rPr>
                        <a:t>Course Outline </a:t>
                      </a:r>
                      <a:r>
                        <a:rPr lang="en-US" sz="1200" b="0" strike="noStrike" spc="-1" dirty="0">
                          <a:solidFill>
                            <a:srgbClr val="000000"/>
                          </a:solidFill>
                          <a:latin typeface="Gill Sans MT"/>
                        </a:rPr>
                        <a:t>/ </a:t>
                      </a:r>
                      <a:r>
                        <a:rPr lang="en-US" sz="1200" b="1" strike="noStrike" spc="-1" dirty="0">
                          <a:solidFill>
                            <a:srgbClr val="000000"/>
                          </a:solidFill>
                          <a:latin typeface="Gill Sans MT"/>
                        </a:rPr>
                        <a:t>Course Policies</a:t>
                      </a:r>
                      <a:endParaRPr lang="en-CA" sz="1200" b="0" strike="noStrike" spc="-1" dirty="0">
                        <a:latin typeface="Arial"/>
                      </a:endParaRPr>
                    </a:p>
                    <a:p>
                      <a:pPr marL="285840" indent="-285120">
                        <a:lnSpc>
                          <a:spcPct val="100000"/>
                        </a:lnSpc>
                        <a:buClr>
                          <a:srgbClr val="000000"/>
                        </a:buClr>
                        <a:buFont typeface="Arial"/>
                        <a:buChar char="•"/>
                      </a:pPr>
                      <a:r>
                        <a:rPr lang="en-US" sz="1200" b="0" strike="noStrike" spc="-1" dirty="0">
                          <a:solidFill>
                            <a:srgbClr val="000000"/>
                          </a:solidFill>
                          <a:latin typeface="Gill Sans MT"/>
                        </a:rPr>
                        <a:t>Weekly Schedule (</a:t>
                      </a:r>
                      <a:r>
                        <a:rPr lang="en-US" sz="1200" b="1" strike="noStrike" spc="-1" dirty="0">
                          <a:solidFill>
                            <a:srgbClr val="000000"/>
                          </a:solidFill>
                          <a:latin typeface="Gill Sans MT"/>
                        </a:rPr>
                        <a:t>notes</a:t>
                      </a:r>
                      <a:r>
                        <a:rPr lang="en-US" sz="1200" b="0" strike="noStrike" spc="-1" dirty="0">
                          <a:solidFill>
                            <a:srgbClr val="000000"/>
                          </a:solidFill>
                          <a:latin typeface="Gill Sans MT"/>
                        </a:rPr>
                        <a:t>, </a:t>
                      </a:r>
                      <a:r>
                        <a:rPr lang="en-US" sz="1200" b="1" strike="noStrike" spc="-1" dirty="0">
                          <a:solidFill>
                            <a:srgbClr val="000000"/>
                          </a:solidFill>
                          <a:latin typeface="Gill Sans MT"/>
                        </a:rPr>
                        <a:t>tutorials, practice questions</a:t>
                      </a:r>
                      <a:r>
                        <a:rPr lang="en-US" sz="1200" b="0" strike="noStrike" spc="-1" dirty="0">
                          <a:solidFill>
                            <a:srgbClr val="000000"/>
                          </a:solidFill>
                          <a:latin typeface="Gill Sans MT"/>
                        </a:rPr>
                        <a:t>)</a:t>
                      </a:r>
                      <a:endParaRPr lang="en-CA" sz="1200" b="0" strike="noStrike" spc="-1" dirty="0">
                        <a:latin typeface="Arial"/>
                      </a:endParaRPr>
                    </a:p>
                    <a:p>
                      <a:pPr marL="285840" indent="-285120">
                        <a:lnSpc>
                          <a:spcPct val="100000"/>
                        </a:lnSpc>
                        <a:buClr>
                          <a:srgbClr val="000000"/>
                        </a:buClr>
                        <a:buFont typeface="Arial"/>
                        <a:buChar char="•"/>
                      </a:pPr>
                      <a:r>
                        <a:rPr lang="en-US" sz="1200" b="1" strike="noStrike" spc="-1" dirty="0">
                          <a:solidFill>
                            <a:srgbClr val="000000"/>
                          </a:solidFill>
                          <a:latin typeface="Gill Sans MT"/>
                        </a:rPr>
                        <a:t>Assignment </a:t>
                      </a:r>
                      <a:r>
                        <a:rPr lang="en-US" sz="1200" b="0" strike="noStrike" spc="-1" dirty="0">
                          <a:solidFill>
                            <a:srgbClr val="000000"/>
                          </a:solidFill>
                          <a:latin typeface="Gill Sans MT"/>
                        </a:rPr>
                        <a:t>Instructions</a:t>
                      </a:r>
                      <a:endParaRPr lang="en-CA" sz="1200" b="0" strike="noStrike" spc="-1" dirty="0">
                        <a:latin typeface="Arial"/>
                      </a:endParaRPr>
                    </a:p>
                  </a:txBody>
                  <a:tcPr marL="71173" marR="71173" marT="35586" marB="35586">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BDF"/>
                    </a:solidFill>
                  </a:tcPr>
                </a:tc>
                <a:extLst>
                  <a:ext uri="{0D108BD9-81ED-4DB2-BD59-A6C34878D82A}">
                    <a16:rowId xmlns:a16="http://schemas.microsoft.com/office/drawing/2014/main" val="10001"/>
                  </a:ext>
                </a:extLst>
              </a:tr>
              <a:tr h="854072">
                <a:tc>
                  <a:txBody>
                    <a:bodyPr/>
                    <a:lstStyle/>
                    <a:p>
                      <a:pPr>
                        <a:lnSpc>
                          <a:spcPct val="100000"/>
                        </a:lnSpc>
                      </a:pPr>
                      <a:r>
                        <a:rPr lang="en-US" sz="1200" b="1" strike="noStrike" spc="-1" dirty="0">
                          <a:solidFill>
                            <a:srgbClr val="000000"/>
                          </a:solidFill>
                          <a:latin typeface="Gill Sans MT"/>
                        </a:rPr>
                        <a:t>Learning Content Management System (Blackboard)</a:t>
                      </a:r>
                      <a:br>
                        <a:rPr sz="1400" dirty="0"/>
                      </a:br>
                      <a:r>
                        <a:rPr lang="en-CA" sz="1200" b="1" u="sng" strike="noStrike" spc="-1" dirty="0">
                          <a:solidFill>
                            <a:srgbClr val="FA2B5C"/>
                          </a:solidFill>
                          <a:uFillTx/>
                          <a:latin typeface="Gill Sans MT"/>
                          <a:hlinkClick r:id="rId4"/>
                        </a:rPr>
                        <a:t>https://my.senecacollege.ca/</a:t>
                      </a:r>
                      <a:endParaRPr lang="en-CA" sz="1200" b="0" strike="noStrike" spc="-1" dirty="0">
                        <a:latin typeface="Arial"/>
                      </a:endParaRPr>
                    </a:p>
                  </a:txBody>
                  <a:tcPr marL="71173" marR="71173" marT="35586" marB="35586">
                    <a:lnL w="12240">
                      <a:solidFill>
                        <a:srgbClr val="FFFFFF"/>
                      </a:solidFill>
                    </a:lnL>
                    <a:lnR w="12240">
                      <a:solidFill>
                        <a:srgbClr val="FFFFFF"/>
                      </a:solidFill>
                    </a:lnR>
                    <a:lnT w="12240">
                      <a:solidFill>
                        <a:srgbClr val="FFFFFF"/>
                      </a:solidFill>
                    </a:lnT>
                    <a:lnB w="12240">
                      <a:solidFill>
                        <a:srgbClr val="FFFFFF"/>
                      </a:solidFill>
                    </a:lnB>
                    <a:solidFill>
                      <a:srgbClr val="EAEEEF"/>
                    </a:solidFill>
                  </a:tcPr>
                </a:tc>
                <a:tc>
                  <a:txBody>
                    <a:bodyPr/>
                    <a:lstStyle/>
                    <a:p>
                      <a:pPr marL="285840" indent="-285120">
                        <a:lnSpc>
                          <a:spcPct val="100000"/>
                        </a:lnSpc>
                        <a:buClr>
                          <a:srgbClr val="000000"/>
                        </a:buClr>
                        <a:buFont typeface="Arial"/>
                        <a:buChar char="•"/>
                      </a:pPr>
                      <a:r>
                        <a:rPr lang="en-US" sz="1200" b="1" strike="noStrike" spc="-1" dirty="0">
                          <a:solidFill>
                            <a:srgbClr val="000000"/>
                          </a:solidFill>
                          <a:latin typeface="Gill Sans MT"/>
                        </a:rPr>
                        <a:t>Course Marks (</a:t>
                      </a:r>
                      <a:r>
                        <a:rPr lang="en-US" sz="1200" b="0" strike="noStrike" spc="-1" dirty="0">
                          <a:solidFill>
                            <a:srgbClr val="000000"/>
                          </a:solidFill>
                          <a:latin typeface="Gill Sans MT"/>
                        </a:rPr>
                        <a:t>located in </a:t>
                      </a:r>
                      <a:r>
                        <a:rPr lang="en-US" sz="1200" b="1" strike="noStrike" spc="-1" dirty="0">
                          <a:solidFill>
                            <a:srgbClr val="000000"/>
                          </a:solidFill>
                          <a:latin typeface="Gill Sans MT"/>
                        </a:rPr>
                        <a:t>My Grades)</a:t>
                      </a:r>
                      <a:endParaRPr lang="en-CA" sz="1200" b="0" strike="noStrike" spc="-1" dirty="0">
                        <a:latin typeface="Arial"/>
                      </a:endParaRPr>
                    </a:p>
                    <a:p>
                      <a:pPr marL="285840" indent="-285120">
                        <a:lnSpc>
                          <a:spcPct val="100000"/>
                        </a:lnSpc>
                        <a:buClr>
                          <a:srgbClr val="000000"/>
                        </a:buClr>
                        <a:buFont typeface="Arial"/>
                        <a:buChar char="•"/>
                      </a:pPr>
                      <a:r>
                        <a:rPr lang="en-US" sz="1200" b="0" strike="noStrike" spc="-1" dirty="0">
                          <a:solidFill>
                            <a:srgbClr val="000000"/>
                          </a:solidFill>
                          <a:latin typeface="Gill Sans MT"/>
                        </a:rPr>
                        <a:t>Link to the </a:t>
                      </a:r>
                      <a:r>
                        <a:rPr lang="en-US" sz="1200" b="1" strike="noStrike" spc="-1" dirty="0">
                          <a:solidFill>
                            <a:srgbClr val="000000"/>
                          </a:solidFill>
                          <a:latin typeface="Gill Sans MT"/>
                        </a:rPr>
                        <a:t>ULI101 WIKI</a:t>
                      </a:r>
                      <a:endParaRPr lang="en-CA" sz="1200" b="0" strike="noStrike" spc="-1" dirty="0">
                        <a:latin typeface="Arial"/>
                      </a:endParaRPr>
                    </a:p>
                    <a:p>
                      <a:pPr marL="285840" indent="-285120">
                        <a:lnSpc>
                          <a:spcPct val="100000"/>
                        </a:lnSpc>
                        <a:buClr>
                          <a:srgbClr val="000000"/>
                        </a:buClr>
                        <a:buFont typeface="Arial"/>
                        <a:buChar char="•"/>
                      </a:pPr>
                      <a:r>
                        <a:rPr lang="en-US" sz="1200" b="1" strike="noStrike" spc="-1" dirty="0">
                          <a:solidFill>
                            <a:srgbClr val="000000"/>
                          </a:solidFill>
                          <a:latin typeface="Gill Sans MT"/>
                        </a:rPr>
                        <a:t>Online Quizzes / Online Tests</a:t>
                      </a:r>
                      <a:endParaRPr lang="en-CA" sz="1200" b="0" strike="noStrike" spc="-1" dirty="0">
                        <a:latin typeface="Arial"/>
                      </a:endParaRPr>
                    </a:p>
                  </a:txBody>
                  <a:tcPr marL="71173" marR="71173" marT="35586" marB="35586">
                    <a:lnL w="12240">
                      <a:solidFill>
                        <a:srgbClr val="FFFFFF"/>
                      </a:solidFill>
                    </a:lnL>
                    <a:lnR w="12240">
                      <a:solidFill>
                        <a:srgbClr val="FFFFFF"/>
                      </a:solidFill>
                    </a:lnR>
                    <a:lnT w="12240">
                      <a:solidFill>
                        <a:srgbClr val="FFFFFF"/>
                      </a:solidFill>
                    </a:lnT>
                    <a:lnB w="12240">
                      <a:solidFill>
                        <a:srgbClr val="FFFFFF"/>
                      </a:solidFill>
                    </a:lnB>
                    <a:solidFill>
                      <a:srgbClr val="EAEEEF"/>
                    </a:solidFill>
                  </a:tcPr>
                </a:tc>
                <a:extLst>
                  <a:ext uri="{0D108BD9-81ED-4DB2-BD59-A6C34878D82A}">
                    <a16:rowId xmlns:a16="http://schemas.microsoft.com/office/drawing/2014/main" val="10002"/>
                  </a:ext>
                </a:extLst>
              </a:tr>
              <a:tr h="854072">
                <a:tc>
                  <a:txBody>
                    <a:bodyPr/>
                    <a:lstStyle/>
                    <a:p>
                      <a:pPr>
                        <a:lnSpc>
                          <a:spcPct val="100000"/>
                        </a:lnSpc>
                      </a:pPr>
                      <a:r>
                        <a:rPr lang="en-US" sz="1200" b="1" strike="noStrike" spc="-1" dirty="0">
                          <a:solidFill>
                            <a:srgbClr val="000000"/>
                          </a:solidFill>
                          <a:latin typeface="Gill Sans MT"/>
                        </a:rPr>
                        <a:t>The Linux Documentation Project</a:t>
                      </a:r>
                      <a:endParaRPr lang="en-CA" sz="1200" b="0" strike="noStrike" spc="-1" dirty="0">
                        <a:latin typeface="Arial"/>
                      </a:endParaRPr>
                    </a:p>
                    <a:p>
                      <a:pPr>
                        <a:lnSpc>
                          <a:spcPct val="100000"/>
                        </a:lnSpc>
                      </a:pPr>
                      <a:r>
                        <a:rPr lang="en-CA" sz="1200" b="0" u="sng" strike="noStrike" spc="-1" dirty="0">
                          <a:solidFill>
                            <a:srgbClr val="FA2B5C"/>
                          </a:solidFill>
                          <a:uFillTx/>
                          <a:latin typeface="Gill Sans MT"/>
                          <a:hlinkClick r:id="rId5"/>
                        </a:rPr>
                        <a:t>http://en.tldp.org/</a:t>
                      </a:r>
                      <a:endParaRPr lang="en-CA" sz="1200" b="0" strike="noStrike" spc="-1" dirty="0">
                        <a:latin typeface="Arial"/>
                      </a:endParaRPr>
                    </a:p>
                  </a:txBody>
                  <a:tcPr marL="71173" marR="71173" marT="35586" marB="35586">
                    <a:lnL w="12240">
                      <a:solidFill>
                        <a:srgbClr val="FFFFFF"/>
                      </a:solidFill>
                    </a:lnL>
                    <a:lnR w="12240">
                      <a:solidFill>
                        <a:srgbClr val="FFFFFF"/>
                      </a:solidFill>
                    </a:lnR>
                    <a:lnT w="12240">
                      <a:solidFill>
                        <a:srgbClr val="FFFFFF"/>
                      </a:solidFill>
                    </a:lnT>
                    <a:lnB w="12240">
                      <a:solidFill>
                        <a:srgbClr val="FFFFFF"/>
                      </a:solidFill>
                    </a:lnB>
                    <a:solidFill>
                      <a:srgbClr val="D3DBDF"/>
                    </a:solidFill>
                  </a:tcPr>
                </a:tc>
                <a:tc>
                  <a:txBody>
                    <a:bodyPr/>
                    <a:lstStyle/>
                    <a:p>
                      <a:pPr marL="285840" indent="-285120">
                        <a:lnSpc>
                          <a:spcPct val="100000"/>
                        </a:lnSpc>
                        <a:buClr>
                          <a:srgbClr val="000000"/>
                        </a:buClr>
                        <a:buFont typeface="Arial"/>
                        <a:buChar char="•"/>
                      </a:pPr>
                      <a:r>
                        <a:rPr lang="en-US" sz="1200" b="0" strike="noStrike" spc="-1" dirty="0">
                          <a:solidFill>
                            <a:srgbClr val="000000"/>
                          </a:solidFill>
                          <a:latin typeface="Gill Sans MT"/>
                        </a:rPr>
                        <a:t>Vast online Linux Documentation</a:t>
                      </a:r>
                      <a:endParaRPr lang="en-CA" sz="1200" b="0" strike="noStrike" spc="-1" dirty="0">
                        <a:latin typeface="Arial"/>
                      </a:endParaRPr>
                    </a:p>
                    <a:p>
                      <a:pPr marL="285840" indent="-285120">
                        <a:lnSpc>
                          <a:spcPct val="100000"/>
                        </a:lnSpc>
                        <a:buClr>
                          <a:srgbClr val="000000"/>
                        </a:buClr>
                        <a:buFont typeface="Arial"/>
                        <a:buChar char="•"/>
                      </a:pPr>
                      <a:r>
                        <a:rPr lang="en-US" sz="1200" b="1" strike="noStrike" spc="-1" dirty="0">
                          <a:solidFill>
                            <a:srgbClr val="000000"/>
                          </a:solidFill>
                          <a:latin typeface="Gill Sans MT"/>
                        </a:rPr>
                        <a:t>HOWTOs</a:t>
                      </a:r>
                      <a:r>
                        <a:rPr lang="en-US" sz="1200" b="0" strike="noStrike" spc="-1" dirty="0">
                          <a:solidFill>
                            <a:srgbClr val="000000"/>
                          </a:solidFill>
                          <a:latin typeface="Gill Sans MT"/>
                        </a:rPr>
                        <a:t>, </a:t>
                      </a:r>
                      <a:r>
                        <a:rPr lang="en-US" sz="1200" b="1" strike="noStrike" spc="-1" dirty="0">
                          <a:solidFill>
                            <a:srgbClr val="000000"/>
                          </a:solidFill>
                          <a:latin typeface="Gill Sans MT"/>
                        </a:rPr>
                        <a:t>Guides</a:t>
                      </a:r>
                      <a:r>
                        <a:rPr lang="en-US" sz="1200" b="0" strike="noStrike" spc="-1" dirty="0">
                          <a:solidFill>
                            <a:srgbClr val="000000"/>
                          </a:solidFill>
                          <a:latin typeface="Gill Sans MT"/>
                        </a:rPr>
                        <a:t>, </a:t>
                      </a:r>
                      <a:r>
                        <a:rPr lang="en-US" sz="1200" b="1" strike="noStrike" spc="-1" dirty="0">
                          <a:solidFill>
                            <a:srgbClr val="000000"/>
                          </a:solidFill>
                          <a:latin typeface="Gill Sans MT"/>
                        </a:rPr>
                        <a:t>FAQ</a:t>
                      </a:r>
                      <a:r>
                        <a:rPr lang="en-US" sz="1200" b="0" strike="noStrike" spc="-1" dirty="0">
                          <a:solidFill>
                            <a:srgbClr val="000000"/>
                          </a:solidFill>
                          <a:latin typeface="Gill Sans MT"/>
                        </a:rPr>
                        <a:t>s</a:t>
                      </a:r>
                      <a:endParaRPr lang="en-CA" sz="1200" b="0" strike="noStrike" spc="-1" dirty="0">
                        <a:latin typeface="Arial"/>
                      </a:endParaRPr>
                    </a:p>
                  </a:txBody>
                  <a:tcPr marL="71173" marR="71173" marT="35586" marB="35586">
                    <a:lnL w="12240">
                      <a:solidFill>
                        <a:srgbClr val="FFFFFF"/>
                      </a:solidFill>
                    </a:lnL>
                    <a:lnR w="12240">
                      <a:solidFill>
                        <a:srgbClr val="FFFFFF"/>
                      </a:solidFill>
                    </a:lnR>
                    <a:lnT w="12240">
                      <a:solidFill>
                        <a:srgbClr val="FFFFFF"/>
                      </a:solidFill>
                    </a:lnT>
                    <a:lnB w="12240">
                      <a:solidFill>
                        <a:srgbClr val="FFFFFF"/>
                      </a:solidFill>
                    </a:lnB>
                    <a:solidFill>
                      <a:srgbClr val="D3DBDF"/>
                    </a:solidFill>
                  </a:tcPr>
                </a:tc>
                <a:extLst>
                  <a:ext uri="{0D108BD9-81ED-4DB2-BD59-A6C34878D82A}">
                    <a16:rowId xmlns:a16="http://schemas.microsoft.com/office/drawing/2014/main" val="10003"/>
                  </a:ext>
                </a:extLst>
              </a:tr>
            </a:tbl>
          </a:graphicData>
        </a:graphic>
      </p:graphicFrame>
      <p:pic>
        <p:nvPicPr>
          <p:cNvPr id="100" name="Picture 6" descr="Logo&#10;&#10;Description automatically generated"/>
          <p:cNvPicPr/>
          <p:nvPr/>
        </p:nvPicPr>
        <p:blipFill>
          <a:blip r:embed="rId6"/>
          <a:stretch/>
        </p:blipFill>
        <p:spPr>
          <a:xfrm>
            <a:off x="9671040" y="576000"/>
            <a:ext cx="1560960" cy="13392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n-US" sz="3200" b="0" strike="noStrike" cap="all" spc="-1">
                <a:solidFill>
                  <a:srgbClr val="000000"/>
                </a:solidFill>
                <a:latin typeface="Gill Sans MT"/>
              </a:rPr>
              <a:t>Course Introduction</a:t>
            </a:r>
            <a:endParaRPr lang="en-CA" sz="3200" b="0" strike="noStrike" spc="-1">
              <a:latin typeface="Arial"/>
            </a:endParaRPr>
          </a:p>
        </p:txBody>
      </p:sp>
      <p:sp>
        <p:nvSpPr>
          <p:cNvPr id="102" name="CustomShape 2"/>
          <p:cNvSpPr/>
          <p:nvPr/>
        </p:nvSpPr>
        <p:spPr>
          <a:xfrm>
            <a:off x="1451520" y="1866553"/>
            <a:ext cx="9602640" cy="323810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20000"/>
              </a:lnSpc>
              <a:spcBef>
                <a:spcPts val="1001"/>
              </a:spcBef>
              <a:tabLst>
                <a:tab pos="0" algn="l"/>
              </a:tabLst>
            </a:pPr>
            <a:r>
              <a:rPr lang="en-US" sz="2000" b="1" strike="noStrike" spc="-1" dirty="0">
                <a:solidFill>
                  <a:srgbClr val="000000"/>
                </a:solidFill>
                <a:latin typeface="Gill Sans MT"/>
              </a:rPr>
              <a:t>Faculty Information </a:t>
            </a:r>
            <a:endParaRPr lang="en-CA" sz="2000" b="0" strike="noStrike" spc="-1" dirty="0">
              <a:latin typeface="Arial"/>
            </a:endParaRPr>
          </a:p>
          <a:p>
            <a:pPr>
              <a:lnSpc>
                <a:spcPct val="120000"/>
              </a:lnSpc>
              <a:spcBef>
                <a:spcPts val="1001"/>
              </a:spcBef>
              <a:tabLst>
                <a:tab pos="0" algn="l"/>
              </a:tabLst>
            </a:pPr>
            <a:r>
              <a:rPr lang="en-US" sz="2000" b="0" strike="noStrike" spc="-1" dirty="0">
                <a:solidFill>
                  <a:srgbClr val="000000"/>
                </a:solidFill>
                <a:latin typeface="Gill Sans MT"/>
              </a:rPr>
              <a:t>Please note and record the following information in class:</a:t>
            </a:r>
            <a:endParaRPr lang="en-CA" sz="20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CA" sz="1800" b="1" strike="noStrike" spc="-1" dirty="0">
                <a:solidFill>
                  <a:srgbClr val="0070C0"/>
                </a:solidFill>
                <a:latin typeface="Gill Sans MT"/>
              </a:rPr>
              <a:t>Prof. John Smith</a:t>
            </a:r>
            <a:endParaRPr lang="en-CA" sz="1800" b="0" strike="noStrike" spc="-1" dirty="0">
              <a:latin typeface="Arial"/>
            </a:endParaRPr>
          </a:p>
          <a:p>
            <a:pPr marL="685800" lvl="1" indent="-227880">
              <a:lnSpc>
                <a:spcPct val="120000"/>
              </a:lnSpc>
              <a:spcBef>
                <a:spcPts val="499"/>
              </a:spcBef>
              <a:buClr>
                <a:srgbClr val="B71E42"/>
              </a:buClr>
              <a:buFont typeface="Arial"/>
              <a:buChar char="•"/>
              <a:tabLst>
                <a:tab pos="0" algn="l"/>
              </a:tabLst>
            </a:pPr>
            <a:r>
              <a:rPr lang="en-US" sz="1800" b="1" strike="noStrike" spc="-1" dirty="0">
                <a:solidFill>
                  <a:srgbClr val="0070C0"/>
                </a:solidFill>
                <a:latin typeface="Gill Sans MT"/>
              </a:rPr>
              <a:t>How to Contact ULI101 Instructor:</a:t>
            </a:r>
            <a:endParaRPr lang="en-CA" sz="1800" b="0" strike="noStrike" spc="-1" dirty="0">
              <a:latin typeface="Arial"/>
            </a:endParaRPr>
          </a:p>
          <a:p>
            <a:pPr marL="1143000" lvl="2" indent="-227880">
              <a:lnSpc>
                <a:spcPct val="120000"/>
              </a:lnSpc>
              <a:spcBef>
                <a:spcPts val="499"/>
              </a:spcBef>
              <a:buClr>
                <a:srgbClr val="B71E42"/>
              </a:buClr>
              <a:buFont typeface="Arial"/>
              <a:buChar char="•"/>
              <a:tabLst>
                <a:tab pos="0" algn="l"/>
              </a:tabLst>
            </a:pPr>
            <a:r>
              <a:rPr lang="en-US" sz="1600" b="1" strike="noStrike" spc="-1" dirty="0">
                <a:solidFill>
                  <a:srgbClr val="0070C0"/>
                </a:solidFill>
                <a:latin typeface="Gill Sans MT"/>
              </a:rPr>
              <a:t>Via E-mail: </a:t>
            </a:r>
            <a:r>
              <a:rPr lang="en-US" sz="1600" b="1" strike="noStrike" spc="-1" dirty="0">
                <a:solidFill>
                  <a:srgbClr val="0070C0"/>
                </a:solidFill>
                <a:latin typeface="Gill Sans MT"/>
                <a:hlinkClick r:id="rId2"/>
              </a:rPr>
              <a:t>john.smith@senecacollege.ca</a:t>
            </a:r>
            <a:endParaRPr lang="en-US" sz="1600" b="1" strike="noStrike" spc="-1" dirty="0">
              <a:solidFill>
                <a:srgbClr val="0070C0"/>
              </a:solidFill>
              <a:latin typeface="Gill Sans MT"/>
            </a:endParaRPr>
          </a:p>
          <a:p>
            <a:pPr marL="1143000" lvl="2" indent="-227880">
              <a:lnSpc>
                <a:spcPct val="120000"/>
              </a:lnSpc>
              <a:spcBef>
                <a:spcPts val="499"/>
              </a:spcBef>
              <a:buClr>
                <a:srgbClr val="B71E42"/>
              </a:buClr>
              <a:buFont typeface="Arial"/>
              <a:buChar char="•"/>
              <a:tabLst>
                <a:tab pos="0" algn="l"/>
              </a:tabLst>
            </a:pPr>
            <a:r>
              <a:rPr lang="en-US" sz="1600" b="1" spc="-1" dirty="0">
                <a:solidFill>
                  <a:srgbClr val="0070C0"/>
                </a:solidFill>
                <a:latin typeface="Gill Sans MT"/>
              </a:rPr>
              <a:t>Via Teams – In Classroom Group or 1-on-1</a:t>
            </a:r>
            <a:endParaRPr lang="en-CA" sz="1600" b="0" strike="noStrike" spc="-1" dirty="0">
              <a:latin typeface="Arial"/>
            </a:endParaRPr>
          </a:p>
        </p:txBody>
      </p:sp>
      <p:pic>
        <p:nvPicPr>
          <p:cNvPr id="103" name="Picture 3" descr="A picture containing drawing&#10;&#10;Description automatically generated"/>
          <p:cNvPicPr/>
          <p:nvPr/>
        </p:nvPicPr>
        <p:blipFill>
          <a:blip r:embed="rId3"/>
          <a:stretch/>
        </p:blipFill>
        <p:spPr>
          <a:xfrm>
            <a:off x="10108800" y="697680"/>
            <a:ext cx="1262520" cy="12625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2">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2">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02">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106" name="CustomShape 2"/>
          <p:cNvSpPr/>
          <p:nvPr/>
        </p:nvSpPr>
        <p:spPr>
          <a:xfrm>
            <a:off x="1451520" y="1853280"/>
            <a:ext cx="5899191" cy="39336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20000"/>
          </a:bodyPr>
          <a:lstStyle/>
          <a:p>
            <a:pPr>
              <a:lnSpc>
                <a:spcPct val="120000"/>
              </a:lnSpc>
              <a:spcBef>
                <a:spcPts val="1001"/>
              </a:spcBef>
              <a:tabLst>
                <a:tab pos="0" algn="l"/>
              </a:tabLst>
            </a:pPr>
            <a:r>
              <a:rPr lang="en-CA" sz="2400" b="1" strike="noStrike" spc="-1" dirty="0">
                <a:solidFill>
                  <a:srgbClr val="000000"/>
                </a:solidFill>
                <a:latin typeface="Gill Sans MT"/>
              </a:rPr>
              <a:t>Blackboard: Course Documents</a:t>
            </a:r>
            <a:br>
              <a:rPr dirty="0"/>
            </a:br>
            <a:r>
              <a:rPr lang="en-US" sz="2000" b="0" strike="noStrike" spc="-1" dirty="0">
                <a:solidFill>
                  <a:srgbClr val="000000"/>
                </a:solidFill>
                <a:latin typeface="Gill Sans MT"/>
              </a:rPr>
              <a:t>In the </a:t>
            </a:r>
            <a:r>
              <a:rPr lang="en-US" sz="2000" b="1" strike="noStrike" spc="-1" dirty="0">
                <a:solidFill>
                  <a:srgbClr val="000000"/>
                </a:solidFill>
                <a:latin typeface="Gill Sans MT"/>
              </a:rPr>
              <a:t>Course Documents </a:t>
            </a:r>
            <a:r>
              <a:rPr lang="en-US" sz="2000" b="0" strike="noStrike" spc="-1" dirty="0">
                <a:solidFill>
                  <a:srgbClr val="000000"/>
                </a:solidFill>
                <a:latin typeface="Gill Sans MT"/>
              </a:rPr>
              <a:t>section of your </a:t>
            </a:r>
            <a:r>
              <a:rPr lang="en-US" sz="2000" b="1" strike="noStrike" spc="-1" dirty="0">
                <a:solidFill>
                  <a:srgbClr val="000000"/>
                </a:solidFill>
                <a:latin typeface="Gill Sans MT"/>
              </a:rPr>
              <a:t>Blackboard ULI101</a:t>
            </a:r>
            <a:r>
              <a:rPr lang="en-US" sz="2000" b="0" strike="noStrike" spc="-1" dirty="0">
                <a:solidFill>
                  <a:srgbClr val="000000"/>
                </a:solidFill>
                <a:latin typeface="Gill Sans MT"/>
              </a:rPr>
              <a:t> course, there are several resources which include:</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0" strike="noStrike" spc="-1" dirty="0">
                <a:solidFill>
                  <a:srgbClr val="000000"/>
                </a:solidFill>
                <a:latin typeface="Gill Sans MT"/>
              </a:rPr>
              <a:t>A </a:t>
            </a:r>
            <a:r>
              <a:rPr lang="en-US" sz="2000" b="1" strike="noStrike" spc="-1" dirty="0">
                <a:solidFill>
                  <a:srgbClr val="000000"/>
                </a:solidFill>
                <a:latin typeface="Gill Sans MT"/>
              </a:rPr>
              <a:t>Link</a:t>
            </a:r>
            <a:r>
              <a:rPr lang="en-US" sz="2000" b="0" strike="noStrike" spc="-1" dirty="0">
                <a:solidFill>
                  <a:srgbClr val="000000"/>
                </a:solidFill>
                <a:latin typeface="Gill Sans MT"/>
              </a:rPr>
              <a:t> to the </a:t>
            </a:r>
            <a:r>
              <a:rPr lang="en-US" sz="2000" b="1" strike="noStrike" spc="-1" dirty="0">
                <a:solidFill>
                  <a:srgbClr val="000000"/>
                </a:solidFill>
                <a:latin typeface="Gill Sans MT"/>
              </a:rPr>
              <a:t>ULI101 WIKI </a:t>
            </a:r>
            <a:r>
              <a:rPr lang="en-US" sz="2000" b="0" strike="noStrike" spc="-1" dirty="0">
                <a:solidFill>
                  <a:srgbClr val="000000"/>
                </a:solidFill>
                <a:latin typeface="Gill Sans MT"/>
              </a:rPr>
              <a:t>that contains weekly lesson</a:t>
            </a:r>
            <a:br>
              <a:rPr dirty="0"/>
            </a:br>
            <a:r>
              <a:rPr lang="en-US" sz="2000" b="1" strike="noStrike" spc="-1" dirty="0">
                <a:solidFill>
                  <a:srgbClr val="000000"/>
                </a:solidFill>
                <a:latin typeface="Gill Sans MT"/>
              </a:rPr>
              <a:t>slides</a:t>
            </a:r>
            <a:r>
              <a:rPr lang="en-US" sz="2000" b="0" strike="noStrike" spc="-1" dirty="0">
                <a:solidFill>
                  <a:srgbClr val="000000"/>
                </a:solidFill>
                <a:latin typeface="Gill Sans MT"/>
              </a:rPr>
              <a:t> and </a:t>
            </a:r>
            <a:r>
              <a:rPr lang="en-US" sz="2000" b="1" strike="noStrike" spc="-1" dirty="0">
                <a:solidFill>
                  <a:srgbClr val="000000"/>
                </a:solidFill>
                <a:latin typeface="Gill Sans MT"/>
              </a:rPr>
              <a:t>hands-on tutorials</a:t>
            </a:r>
            <a:r>
              <a:rPr lang="en-US" sz="2000" b="0" strike="noStrike" spc="-1" dirty="0">
                <a:solidFill>
                  <a:srgbClr val="000000"/>
                </a:solidFill>
                <a:latin typeface="Gill Sans MT"/>
              </a:rPr>
              <a:t>.</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1" strike="noStrike" spc="-1" dirty="0">
                <a:solidFill>
                  <a:srgbClr val="000000"/>
                </a:solidFill>
                <a:latin typeface="Gill Sans MT"/>
              </a:rPr>
              <a:t>Recorded Lectures </a:t>
            </a:r>
            <a:r>
              <a:rPr lang="en-US" sz="2000" b="0" strike="noStrike" spc="-1" dirty="0">
                <a:solidFill>
                  <a:srgbClr val="000000"/>
                </a:solidFill>
                <a:latin typeface="Gill Sans MT"/>
              </a:rPr>
              <a:t>are recorded live and saved as a</a:t>
            </a:r>
            <a:br>
              <a:rPr dirty="0"/>
            </a:br>
            <a:r>
              <a:rPr lang="en-US" sz="2000" b="0" strike="noStrike" spc="-1" dirty="0">
                <a:solidFill>
                  <a:srgbClr val="000000"/>
                </a:solidFill>
                <a:latin typeface="Gill Sans MT"/>
              </a:rPr>
              <a:t>streaming video which becomes available a few</a:t>
            </a:r>
            <a:br>
              <a:rPr dirty="0"/>
            </a:br>
            <a:r>
              <a:rPr lang="en-US" sz="2000" b="0" strike="noStrike" spc="-1" dirty="0">
                <a:solidFill>
                  <a:srgbClr val="000000"/>
                </a:solidFill>
                <a:latin typeface="Gill Sans MT"/>
              </a:rPr>
              <a:t>hours after the lecture.</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1" strike="noStrike" spc="-1" dirty="0">
                <a:solidFill>
                  <a:srgbClr val="000000"/>
                </a:solidFill>
                <a:latin typeface="Gill Sans MT"/>
              </a:rPr>
              <a:t>Online Quizzes </a:t>
            </a:r>
            <a:r>
              <a:rPr lang="en-US" sz="2000" b="0" strike="noStrike" spc="-1" dirty="0">
                <a:solidFill>
                  <a:srgbClr val="000000"/>
                </a:solidFill>
                <a:latin typeface="Gill Sans MT"/>
              </a:rPr>
              <a:t>contain online quizzes for this course.</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1" strike="noStrike" spc="-1" dirty="0">
                <a:solidFill>
                  <a:srgbClr val="000000"/>
                </a:solidFill>
                <a:latin typeface="Gill Sans MT"/>
              </a:rPr>
              <a:t>Online Tests </a:t>
            </a:r>
            <a:r>
              <a:rPr lang="en-US" sz="2000" b="0" strike="noStrike" spc="-1" dirty="0">
                <a:solidFill>
                  <a:srgbClr val="000000"/>
                </a:solidFill>
                <a:latin typeface="Gill Sans MT"/>
              </a:rPr>
              <a:t>contain the midterm (</a:t>
            </a:r>
            <a:r>
              <a:rPr lang="en-US" sz="2000" b="1" strike="noStrike" spc="-1" dirty="0">
                <a:solidFill>
                  <a:srgbClr val="000000"/>
                </a:solidFill>
                <a:latin typeface="Gill Sans MT"/>
              </a:rPr>
              <a:t>test1</a:t>
            </a:r>
            <a:r>
              <a:rPr lang="en-US" sz="2000" b="0" strike="noStrike" spc="-1" dirty="0">
                <a:solidFill>
                  <a:srgbClr val="000000"/>
                </a:solidFill>
                <a:latin typeface="Gill Sans MT"/>
              </a:rPr>
              <a:t>) and</a:t>
            </a:r>
            <a:br>
              <a:rPr dirty="0"/>
            </a:br>
            <a:r>
              <a:rPr lang="en-US" sz="2000" b="0" strike="noStrike" spc="-1" dirty="0">
                <a:solidFill>
                  <a:srgbClr val="000000"/>
                </a:solidFill>
                <a:latin typeface="Gill Sans MT"/>
              </a:rPr>
              <a:t>final exam (</a:t>
            </a:r>
            <a:r>
              <a:rPr lang="en-US" sz="2000" b="1" strike="noStrike" spc="-1" dirty="0">
                <a:solidFill>
                  <a:srgbClr val="000000"/>
                </a:solidFill>
                <a:latin typeface="Gill Sans MT"/>
              </a:rPr>
              <a:t>test2</a:t>
            </a:r>
            <a:r>
              <a:rPr lang="en-US" sz="2000" b="0" strike="noStrike" spc="-1" dirty="0">
                <a:solidFill>
                  <a:srgbClr val="000000"/>
                </a:solidFill>
                <a:latin typeface="Gill Sans MT"/>
              </a:rPr>
              <a:t>) for this course. </a:t>
            </a:r>
            <a:endParaRPr lang="en-CA" sz="2000" b="0" strike="noStrike" spc="-1" dirty="0">
              <a:latin typeface="Arial"/>
            </a:endParaRPr>
          </a:p>
        </p:txBody>
      </p:sp>
      <p:pic>
        <p:nvPicPr>
          <p:cNvPr id="107" name="Picture 4" descr="Graphical user interface, application&#10;&#10;Description automatically generated"/>
          <p:cNvPicPr/>
          <p:nvPr/>
        </p:nvPicPr>
        <p:blipFill>
          <a:blip r:embed="rId2"/>
          <a:stretch/>
        </p:blipFill>
        <p:spPr>
          <a:xfrm>
            <a:off x="7421732" y="2005477"/>
            <a:ext cx="3511081" cy="3933685"/>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fill="hold" nodeType="afterEffect">
                                  <p:stCondLst>
                                    <p:cond delay="0"/>
                                  </p:stCondLst>
                                  <p:childTnLst>
                                    <p:set>
                                      <p:cBhvr>
                                        <p:cTn id="15"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109" name="CustomShape 2"/>
          <p:cNvSpPr/>
          <p:nvPr/>
        </p:nvSpPr>
        <p:spPr>
          <a:xfrm>
            <a:off x="1451520" y="1866561"/>
            <a:ext cx="4644480" cy="40282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1500" lnSpcReduction="20000"/>
          </a:bodyPr>
          <a:lstStyle/>
          <a:p>
            <a:pPr>
              <a:lnSpc>
                <a:spcPct val="120000"/>
              </a:lnSpc>
              <a:spcBef>
                <a:spcPts val="1001"/>
              </a:spcBef>
              <a:tabLst>
                <a:tab pos="0" algn="l"/>
              </a:tabLst>
            </a:pPr>
            <a:r>
              <a:rPr lang="en-CA" sz="2400" b="1" strike="noStrike" spc="-1" dirty="0">
                <a:solidFill>
                  <a:srgbClr val="000000"/>
                </a:solidFill>
                <a:latin typeface="Gill Sans MT"/>
              </a:rPr>
              <a:t>ULI101 WIKI</a:t>
            </a:r>
            <a:endParaRPr lang="en-CA" sz="2400" b="0" strike="noStrike" spc="-1" dirty="0">
              <a:latin typeface="Arial"/>
            </a:endParaRPr>
          </a:p>
          <a:p>
            <a:pPr>
              <a:lnSpc>
                <a:spcPct val="120000"/>
              </a:lnSpc>
              <a:spcBef>
                <a:spcPts val="1001"/>
              </a:spcBef>
              <a:tabLst>
                <a:tab pos="0" algn="l"/>
              </a:tabLst>
            </a:pPr>
            <a:r>
              <a:rPr lang="en-US" sz="2000" b="1" strike="noStrike" spc="-1" dirty="0">
                <a:solidFill>
                  <a:srgbClr val="000000"/>
                </a:solidFill>
                <a:latin typeface="Gill Sans MT"/>
              </a:rPr>
              <a:t>Main WIKI Page (Quick Links)</a:t>
            </a:r>
            <a:endParaRPr lang="en-CA" sz="2000" b="0" strike="noStrike" spc="-1" dirty="0">
              <a:latin typeface="Arial"/>
            </a:endParaRPr>
          </a:p>
          <a:p>
            <a:pPr>
              <a:lnSpc>
                <a:spcPct val="120000"/>
              </a:lnSpc>
              <a:spcBef>
                <a:spcPts val="1001"/>
              </a:spcBef>
              <a:tabLst>
                <a:tab pos="0" algn="l"/>
              </a:tabLst>
            </a:pPr>
            <a:r>
              <a:rPr lang="en-US" sz="2100" b="0" strike="noStrike" spc="-1" dirty="0">
                <a:solidFill>
                  <a:srgbClr val="000000"/>
                </a:solidFill>
                <a:latin typeface="Gill Sans MT"/>
              </a:rPr>
              <a:t>The </a:t>
            </a:r>
            <a:r>
              <a:rPr lang="en-US" sz="2100" b="1" strike="noStrike" spc="-1" dirty="0">
                <a:solidFill>
                  <a:srgbClr val="000000"/>
                </a:solidFill>
                <a:latin typeface="Gill Sans MT"/>
              </a:rPr>
              <a:t>Quick Links </a:t>
            </a:r>
            <a:r>
              <a:rPr lang="en-US" sz="2100" b="0" strike="noStrike" spc="-1" dirty="0">
                <a:solidFill>
                  <a:srgbClr val="000000"/>
                </a:solidFill>
                <a:latin typeface="Gill Sans MT"/>
              </a:rPr>
              <a:t>section on the top-right corner</a:t>
            </a:r>
            <a:r>
              <a:rPr lang="en-US" dirty="0"/>
              <a:t> </a:t>
            </a:r>
            <a:r>
              <a:rPr lang="en-US" sz="2100" b="0" strike="noStrike" spc="-1" dirty="0">
                <a:solidFill>
                  <a:srgbClr val="000000"/>
                </a:solidFill>
                <a:latin typeface="Gill Sans MT"/>
              </a:rPr>
              <a:t>provide links to the </a:t>
            </a:r>
            <a:r>
              <a:rPr lang="en-US" sz="2100" b="1" strike="noStrike" spc="-1" dirty="0">
                <a:solidFill>
                  <a:srgbClr val="000000"/>
                </a:solidFill>
                <a:latin typeface="Gill Sans MT"/>
              </a:rPr>
              <a:t>weekly schedule</a:t>
            </a:r>
            <a:r>
              <a:rPr lang="en-US" sz="2100" b="0" strike="noStrike" spc="-1" dirty="0">
                <a:solidFill>
                  <a:srgbClr val="000000"/>
                </a:solidFill>
                <a:latin typeface="Gill Sans MT"/>
              </a:rPr>
              <a:t>, </a:t>
            </a:r>
            <a:r>
              <a:rPr lang="en-US" sz="2100" b="1" strike="noStrike" spc="-1" dirty="0">
                <a:solidFill>
                  <a:srgbClr val="000000"/>
                </a:solidFill>
                <a:latin typeface="Gill Sans MT"/>
              </a:rPr>
              <a:t>course outline</a:t>
            </a:r>
            <a:r>
              <a:rPr lang="en-US" sz="2100" b="0" strike="noStrike" spc="-1" dirty="0">
                <a:solidFill>
                  <a:srgbClr val="000000"/>
                </a:solidFill>
                <a:latin typeface="Gill Sans MT"/>
              </a:rPr>
              <a:t>, </a:t>
            </a:r>
            <a:r>
              <a:rPr lang="en-US" sz="2100" b="1" strike="noStrike" spc="-1" dirty="0">
                <a:solidFill>
                  <a:srgbClr val="000000"/>
                </a:solidFill>
                <a:latin typeface="Gill Sans MT"/>
              </a:rPr>
              <a:t>course policies </a:t>
            </a:r>
            <a:r>
              <a:rPr lang="en-US" sz="2100" b="0" strike="noStrike" spc="-1" dirty="0">
                <a:solidFill>
                  <a:srgbClr val="000000"/>
                </a:solidFill>
                <a:latin typeface="Gill Sans MT"/>
              </a:rPr>
              <a:t>and </a:t>
            </a:r>
            <a:r>
              <a:rPr lang="en-US" sz="2100" b="1" strike="noStrike" spc="-1" dirty="0">
                <a:solidFill>
                  <a:srgbClr val="000000"/>
                </a:solidFill>
                <a:latin typeface="Gill Sans MT"/>
              </a:rPr>
              <a:t>assignment instructions</a:t>
            </a:r>
            <a:endParaRPr lang="en-CA" dirty="0"/>
          </a:p>
          <a:p>
            <a:pPr>
              <a:lnSpc>
                <a:spcPct val="120000"/>
              </a:lnSpc>
              <a:spcBef>
                <a:spcPts val="1001"/>
              </a:spcBef>
              <a:tabLst>
                <a:tab pos="0" algn="l"/>
              </a:tabLst>
            </a:pPr>
            <a:r>
              <a:rPr lang="en-US" sz="2000" b="1" strike="noStrike" spc="-1" dirty="0">
                <a:solidFill>
                  <a:srgbClr val="000000"/>
                </a:solidFill>
                <a:latin typeface="Gill Sans MT"/>
              </a:rPr>
              <a:t>Weekly Schedule Page</a:t>
            </a:r>
            <a:endParaRPr lang="en-CA" sz="2000" b="0" strike="noStrike" spc="-1" dirty="0">
              <a:latin typeface="Arial"/>
            </a:endParaRPr>
          </a:p>
          <a:p>
            <a:pPr>
              <a:lnSpc>
                <a:spcPct val="120000"/>
              </a:lnSpc>
              <a:spcBef>
                <a:spcPts val="1001"/>
              </a:spcBef>
              <a:tabLst>
                <a:tab pos="0" algn="l"/>
              </a:tabLst>
            </a:pPr>
            <a:r>
              <a:rPr lang="en-US" sz="2000" b="0" strike="noStrike" spc="-1" dirty="0">
                <a:solidFill>
                  <a:srgbClr val="000000"/>
                </a:solidFill>
                <a:latin typeface="Gill Sans MT"/>
              </a:rPr>
              <a:t>The weekly Schedule provides </a:t>
            </a:r>
            <a:r>
              <a:rPr lang="en-US" sz="2000" b="1" strike="noStrike" spc="-1" dirty="0">
                <a:solidFill>
                  <a:srgbClr val="000000"/>
                </a:solidFill>
                <a:latin typeface="Gill Sans MT"/>
              </a:rPr>
              <a:t>lecture notes</a:t>
            </a:r>
            <a:r>
              <a:rPr lang="en-US" dirty="0"/>
              <a:t> </a:t>
            </a:r>
            <a:r>
              <a:rPr lang="en-US" sz="2000" b="0" strike="noStrike" spc="-1" dirty="0">
                <a:solidFill>
                  <a:srgbClr val="000000"/>
                </a:solidFill>
                <a:latin typeface="Gill Sans MT"/>
              </a:rPr>
              <a:t>(under </a:t>
            </a:r>
            <a:r>
              <a:rPr lang="en-US" sz="2000" b="1" strike="noStrike" spc="-1" dirty="0">
                <a:solidFill>
                  <a:srgbClr val="000000"/>
                </a:solidFill>
                <a:latin typeface="Gill Sans MT"/>
              </a:rPr>
              <a:t>Reference</a:t>
            </a:r>
            <a:r>
              <a:rPr lang="en-US" sz="2000" b="0" strike="noStrike" spc="-1" dirty="0">
                <a:solidFill>
                  <a:srgbClr val="000000"/>
                </a:solidFill>
                <a:latin typeface="Gill Sans MT"/>
              </a:rPr>
              <a:t> section in both </a:t>
            </a:r>
            <a:r>
              <a:rPr lang="en-US" sz="2000" b="1" strike="noStrike" spc="-1" dirty="0">
                <a:solidFill>
                  <a:srgbClr val="000000"/>
                </a:solidFill>
                <a:latin typeface="Gill Sans MT"/>
              </a:rPr>
              <a:t>PDF</a:t>
            </a:r>
            <a:r>
              <a:rPr lang="en-US" sz="2000" b="0" strike="noStrike" spc="-1" dirty="0">
                <a:solidFill>
                  <a:srgbClr val="000000"/>
                </a:solidFill>
                <a:latin typeface="Gill Sans MT"/>
              </a:rPr>
              <a:t> and </a:t>
            </a:r>
            <a:r>
              <a:rPr lang="en-US" sz="2000" b="1" strike="noStrike" spc="-1" dirty="0">
                <a:solidFill>
                  <a:srgbClr val="000000"/>
                </a:solidFill>
                <a:latin typeface="Gill Sans MT"/>
              </a:rPr>
              <a:t>PowerPoint</a:t>
            </a:r>
            <a:r>
              <a:rPr lang="en-US" sz="2000" b="0" strike="noStrike" spc="-1" dirty="0">
                <a:solidFill>
                  <a:srgbClr val="000000"/>
                </a:solidFill>
                <a:latin typeface="Gill Sans MT"/>
              </a:rPr>
              <a:t> format).</a:t>
            </a:r>
            <a:br>
              <a:rPr dirty="0"/>
            </a:br>
            <a:br>
              <a:rPr dirty="0"/>
            </a:br>
            <a:r>
              <a:rPr lang="en-US" sz="2000" b="0" strike="noStrike" spc="-1" dirty="0">
                <a:solidFill>
                  <a:srgbClr val="000000"/>
                </a:solidFill>
                <a:latin typeface="Gill Sans MT"/>
              </a:rPr>
              <a:t>The </a:t>
            </a:r>
            <a:r>
              <a:rPr lang="en-US" sz="2000" b="1" strike="noStrike" spc="-1" dirty="0">
                <a:solidFill>
                  <a:srgbClr val="000000"/>
                </a:solidFill>
                <a:latin typeface="Gill Sans MT"/>
              </a:rPr>
              <a:t>Tutorials</a:t>
            </a:r>
            <a:r>
              <a:rPr lang="en-US" sz="2000" b="0" strike="noStrike" spc="-1" dirty="0">
                <a:solidFill>
                  <a:srgbClr val="000000"/>
                </a:solidFill>
                <a:latin typeface="Gill Sans MT"/>
              </a:rPr>
              <a:t> section contains a weekly </a:t>
            </a:r>
            <a:r>
              <a:rPr lang="en-US" sz="2000" b="1" strike="noStrike" spc="-1" dirty="0">
                <a:solidFill>
                  <a:srgbClr val="000000"/>
                </a:solidFill>
                <a:latin typeface="Gill Sans MT"/>
              </a:rPr>
              <a:t>hands-on</a:t>
            </a:r>
            <a:r>
              <a:rPr lang="en-US" sz="2000" b="0" strike="noStrike" spc="-1" dirty="0">
                <a:solidFill>
                  <a:srgbClr val="000000"/>
                </a:solidFill>
                <a:latin typeface="Gill Sans MT"/>
              </a:rPr>
              <a:t> </a:t>
            </a:r>
            <a:r>
              <a:rPr lang="en-US" sz="2000" b="1" strike="noStrike" spc="-1" dirty="0">
                <a:solidFill>
                  <a:srgbClr val="000000"/>
                </a:solidFill>
                <a:latin typeface="Gill Sans MT"/>
              </a:rPr>
              <a:t>tutorial</a:t>
            </a:r>
            <a:r>
              <a:rPr lang="en-US" sz="2000" b="0" strike="noStrike" spc="-1" dirty="0">
                <a:solidFill>
                  <a:srgbClr val="000000"/>
                </a:solidFill>
                <a:latin typeface="Gill Sans MT"/>
              </a:rPr>
              <a:t> that provide the student-guided practice to become familiar with working</a:t>
            </a:r>
            <a:br>
              <a:rPr dirty="0"/>
            </a:br>
            <a:r>
              <a:rPr lang="en-US" sz="2000" b="0" strike="noStrike" spc="-1" dirty="0">
                <a:solidFill>
                  <a:srgbClr val="000000"/>
                </a:solidFill>
                <a:latin typeface="Gill Sans MT"/>
              </a:rPr>
              <a:t>in the Linux environment. Depending on your</a:t>
            </a:r>
            <a:r>
              <a:rPr lang="en-US" dirty="0"/>
              <a:t> </a:t>
            </a:r>
            <a:r>
              <a:rPr lang="en-US" sz="2000" b="0" strike="noStrike" spc="-1" dirty="0">
                <a:solidFill>
                  <a:srgbClr val="000000"/>
                </a:solidFill>
                <a:latin typeface="Gill Sans MT"/>
              </a:rPr>
              <a:t>instructor, these tutorials may require successfully completion within a </a:t>
            </a:r>
            <a:r>
              <a:rPr lang="en-US" sz="2000" b="1" strike="noStrike" spc="-1" dirty="0">
                <a:solidFill>
                  <a:srgbClr val="000000"/>
                </a:solidFill>
                <a:latin typeface="Gill Sans MT"/>
              </a:rPr>
              <a:t>deadline</a:t>
            </a:r>
            <a:r>
              <a:rPr lang="en-US" sz="2000" b="0" strike="noStrike" spc="-1" dirty="0">
                <a:solidFill>
                  <a:srgbClr val="000000"/>
                </a:solidFill>
                <a:latin typeface="Gill Sans MT"/>
              </a:rPr>
              <a:t> for </a:t>
            </a:r>
            <a:r>
              <a:rPr lang="en-US" sz="2000" b="1" strike="noStrike" spc="-1" dirty="0">
                <a:solidFill>
                  <a:srgbClr val="000000"/>
                </a:solidFill>
                <a:latin typeface="Gill Sans MT"/>
              </a:rPr>
              <a:t>marks</a:t>
            </a:r>
            <a:r>
              <a:rPr lang="en-US" sz="2000" b="0" strike="noStrike" spc="-1" dirty="0">
                <a:solidFill>
                  <a:srgbClr val="000000"/>
                </a:solidFill>
                <a:latin typeface="Gill Sans MT"/>
              </a:rPr>
              <a:t>.</a:t>
            </a:r>
            <a:br>
              <a:rPr dirty="0"/>
            </a:br>
            <a:endParaRPr lang="en-CA" sz="2000" spc="-1" dirty="0">
              <a:latin typeface="Arial"/>
            </a:endParaRPr>
          </a:p>
          <a:p>
            <a:pPr>
              <a:lnSpc>
                <a:spcPct val="120000"/>
              </a:lnSpc>
              <a:spcBef>
                <a:spcPts val="1001"/>
              </a:spcBef>
              <a:tabLst>
                <a:tab pos="0" algn="l"/>
              </a:tabLst>
            </a:pPr>
            <a:r>
              <a:rPr lang="en-US" sz="2000" b="1" strike="noStrike" spc="-1" dirty="0">
                <a:solidFill>
                  <a:srgbClr val="000000"/>
                </a:solidFill>
                <a:latin typeface="Gill Sans MT"/>
              </a:rPr>
              <a:t>NOTE:  </a:t>
            </a:r>
            <a:r>
              <a:rPr lang="en-US" sz="2000" b="0" strike="noStrike" spc="-1" dirty="0">
                <a:solidFill>
                  <a:srgbClr val="000000"/>
                </a:solidFill>
                <a:latin typeface="Gill Sans MT"/>
              </a:rPr>
              <a:t>It is </a:t>
            </a:r>
            <a:r>
              <a:rPr lang="en-US" sz="2000" b="1" strike="noStrike" spc="-1" dirty="0">
                <a:solidFill>
                  <a:srgbClr val="000000"/>
                </a:solidFill>
                <a:latin typeface="Gill Sans MT"/>
              </a:rPr>
              <a:t>RECOMMENDED</a:t>
            </a:r>
            <a:r>
              <a:rPr lang="en-US" sz="2000" b="0" strike="noStrike" spc="-1" dirty="0">
                <a:solidFill>
                  <a:srgbClr val="000000"/>
                </a:solidFill>
                <a:latin typeface="Gill Sans MT"/>
              </a:rPr>
              <a:t> to perform areas</a:t>
            </a:r>
            <a:r>
              <a:rPr lang="en-US" dirty="0"/>
              <a:t> </a:t>
            </a:r>
            <a:r>
              <a:rPr lang="en-US" sz="2000" b="0" strike="noStrike" spc="-1" dirty="0">
                <a:solidFill>
                  <a:srgbClr val="000000"/>
                </a:solidFill>
                <a:latin typeface="Gill Sans MT"/>
              </a:rPr>
              <a:t>highlighted in </a:t>
            </a:r>
            <a:r>
              <a:rPr lang="en-US" sz="2000" b="1" strike="noStrike" spc="-1" dirty="0">
                <a:solidFill>
                  <a:srgbClr val="000000"/>
                </a:solidFill>
                <a:latin typeface="Gill Sans MT"/>
              </a:rPr>
              <a:t>YELLOW</a:t>
            </a:r>
            <a:endParaRPr lang="en-CA" sz="2000" b="0" strike="noStrike" spc="-1" dirty="0">
              <a:latin typeface="Arial"/>
            </a:endParaRPr>
          </a:p>
        </p:txBody>
      </p:sp>
      <p:pic>
        <p:nvPicPr>
          <p:cNvPr id="110" name="Picture 6" descr="Graphical user interface, text, application, Word&#10;&#10;Description automatically generated"/>
          <p:cNvPicPr/>
          <p:nvPr/>
        </p:nvPicPr>
        <p:blipFill>
          <a:blip r:embed="rId2"/>
          <a:stretch/>
        </p:blipFill>
        <p:spPr>
          <a:xfrm>
            <a:off x="6421077" y="2043388"/>
            <a:ext cx="4908778" cy="1385612"/>
          </a:xfrm>
          <a:prstGeom prst="rect">
            <a:avLst/>
          </a:prstGeom>
          <a:ln>
            <a:solidFill>
              <a:srgbClr val="0070C0"/>
            </a:solidFill>
          </a:ln>
        </p:spPr>
      </p:pic>
      <p:pic>
        <p:nvPicPr>
          <p:cNvPr id="111" name="Picture 5" descr="Graphical user interface, text, application&#10;&#10;Description automatically generated"/>
          <p:cNvPicPr/>
          <p:nvPr/>
        </p:nvPicPr>
        <p:blipFill>
          <a:blip r:embed="rId3"/>
          <a:stretch/>
        </p:blipFill>
        <p:spPr>
          <a:xfrm>
            <a:off x="6421077" y="3619108"/>
            <a:ext cx="4908778" cy="1871049"/>
          </a:xfrm>
          <a:prstGeom prst="rect">
            <a:avLst/>
          </a:prstGeom>
          <a:ln>
            <a:solidFill>
              <a:srgbClr val="0070C0"/>
            </a:solid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9">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9">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9">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9">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1451520" y="804600"/>
            <a:ext cx="9602640" cy="104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2800" b="0" strike="noStrike" cap="all" spc="-1">
                <a:solidFill>
                  <a:srgbClr val="000000"/>
                </a:solidFill>
                <a:latin typeface="Gill Sans MT"/>
              </a:rPr>
              <a:t>Course Introduction</a:t>
            </a:r>
            <a:endParaRPr lang="en-CA" sz="2800" b="0" strike="noStrike" spc="-1">
              <a:latin typeface="Arial"/>
            </a:endParaRPr>
          </a:p>
        </p:txBody>
      </p:sp>
      <p:sp>
        <p:nvSpPr>
          <p:cNvPr id="113" name="CustomShape 2"/>
          <p:cNvSpPr/>
          <p:nvPr/>
        </p:nvSpPr>
        <p:spPr>
          <a:xfrm>
            <a:off x="1451520" y="1884319"/>
            <a:ext cx="8396640" cy="36464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8000"/>
          </a:bodyPr>
          <a:lstStyle/>
          <a:p>
            <a:pPr>
              <a:lnSpc>
                <a:spcPct val="120000"/>
              </a:lnSpc>
              <a:spcBef>
                <a:spcPts val="1001"/>
              </a:spcBef>
              <a:tabLst>
                <a:tab pos="0" algn="l"/>
              </a:tabLst>
            </a:pPr>
            <a:r>
              <a:rPr lang="en-CA" sz="2400" b="1" strike="noStrike" spc="-1" dirty="0">
                <a:solidFill>
                  <a:srgbClr val="000000"/>
                </a:solidFill>
                <a:latin typeface="Gill Sans MT"/>
              </a:rPr>
              <a:t>Course Outline</a:t>
            </a:r>
            <a:endParaRPr lang="en-CA" sz="2400" b="0" strike="noStrike" spc="-1" dirty="0">
              <a:latin typeface="Arial"/>
            </a:endParaRPr>
          </a:p>
          <a:p>
            <a:pPr>
              <a:lnSpc>
                <a:spcPct val="120000"/>
              </a:lnSpc>
              <a:spcBef>
                <a:spcPts val="1001"/>
              </a:spcBef>
              <a:tabLst>
                <a:tab pos="0" algn="l"/>
              </a:tabLst>
            </a:pPr>
            <a:r>
              <a:rPr lang="en-CA" sz="2400" b="0" strike="noStrike" spc="-1" dirty="0">
                <a:solidFill>
                  <a:srgbClr val="000000"/>
                </a:solidFill>
                <a:latin typeface="Gill Sans MT"/>
              </a:rPr>
              <a:t>Link:  </a:t>
            </a:r>
            <a:r>
              <a:rPr lang="en-CA" sz="2400" b="0" u="sng" strike="noStrike" spc="-1" dirty="0">
                <a:solidFill>
                  <a:srgbClr val="FA2B5C"/>
                </a:solidFill>
                <a:uFillTx/>
                <a:latin typeface="Gill Sans MT"/>
                <a:hlinkClick r:id="rId2"/>
              </a:rPr>
              <a:t>https://ict.senecacollege.ca/course/uli101/</a:t>
            </a:r>
            <a:endParaRPr lang="en-CA" sz="2400" b="0" strike="noStrike" spc="-1" dirty="0">
              <a:latin typeface="Arial"/>
            </a:endParaRPr>
          </a:p>
          <a:p>
            <a:pPr>
              <a:lnSpc>
                <a:spcPct val="120000"/>
              </a:lnSpc>
              <a:spcBef>
                <a:spcPts val="1001"/>
              </a:spcBef>
              <a:tabLst>
                <a:tab pos="0" algn="l"/>
              </a:tabLst>
            </a:pPr>
            <a:r>
              <a:rPr lang="en-US" sz="2400" b="1" strike="noStrike" spc="-1" dirty="0">
                <a:solidFill>
                  <a:srgbClr val="000000"/>
                </a:solidFill>
                <a:latin typeface="Gill Sans MT"/>
              </a:rPr>
              <a:t>Topics</a:t>
            </a:r>
            <a:endParaRPr lang="en-CA" sz="24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0" strike="noStrike" spc="-1" dirty="0">
                <a:solidFill>
                  <a:srgbClr val="000000"/>
                </a:solidFill>
                <a:latin typeface="Gill Sans MT"/>
              </a:rPr>
              <a:t>Course Description</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0" strike="noStrike" spc="-1" dirty="0">
                <a:solidFill>
                  <a:srgbClr val="000000"/>
                </a:solidFill>
                <a:latin typeface="Gill Sans MT"/>
              </a:rPr>
              <a:t>Modes of Instruction</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0" strike="noStrike" spc="-1" dirty="0">
                <a:solidFill>
                  <a:srgbClr val="000000"/>
                </a:solidFill>
                <a:latin typeface="Gill Sans MT"/>
              </a:rPr>
              <a:t>Evaluation / Promotion Policy</a:t>
            </a:r>
            <a:endParaRPr lang="en-CA" sz="2000" b="0" strike="noStrike" spc="-1" dirty="0">
              <a:latin typeface="Arial"/>
            </a:endParaRPr>
          </a:p>
          <a:p>
            <a:pPr marL="228600" indent="-227880">
              <a:lnSpc>
                <a:spcPct val="120000"/>
              </a:lnSpc>
              <a:spcBef>
                <a:spcPts val="1001"/>
              </a:spcBef>
              <a:buClr>
                <a:srgbClr val="B71E42"/>
              </a:buClr>
              <a:buFont typeface="Arial"/>
              <a:buChar char="•"/>
              <a:tabLst>
                <a:tab pos="0" algn="l"/>
              </a:tabLst>
            </a:pPr>
            <a:r>
              <a:rPr lang="en-US" sz="2000" b="0" strike="noStrike" spc="-1" dirty="0">
                <a:solidFill>
                  <a:srgbClr val="000000"/>
                </a:solidFill>
                <a:latin typeface="Gill Sans MT"/>
              </a:rPr>
              <a:t>Learning Outcomes / Topic Outline</a:t>
            </a:r>
            <a:endParaRPr lang="en-CA" sz="2000" b="0" strike="noStrike" spc="-1" dirty="0">
              <a:latin typeface="Arial"/>
            </a:endParaRPr>
          </a:p>
          <a:p>
            <a:pPr>
              <a:lnSpc>
                <a:spcPct val="120000"/>
              </a:lnSpc>
              <a:spcBef>
                <a:spcPts val="1001"/>
              </a:spcBef>
              <a:tabLst>
                <a:tab pos="0" algn="l"/>
              </a:tabLst>
            </a:pPr>
            <a:endParaRPr lang="en-CA" sz="2000" b="0" strike="noStrike" spc="-1" dirty="0">
              <a:latin typeface="Arial"/>
            </a:endParaRPr>
          </a:p>
        </p:txBody>
      </p:sp>
      <p:pic>
        <p:nvPicPr>
          <p:cNvPr id="114" name="Picture 10" descr="Icon&#10;&#10;Description automatically generated"/>
          <p:cNvPicPr/>
          <p:nvPr/>
        </p:nvPicPr>
        <p:blipFill>
          <a:blip r:embed="rId3"/>
          <a:stretch/>
        </p:blipFill>
        <p:spPr>
          <a:xfrm>
            <a:off x="9245520" y="581760"/>
            <a:ext cx="1271520" cy="12715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13">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13">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13">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13">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fill="hold" nodeType="afterEffect">
                                  <p:stCondLst>
                                    <p:cond delay="0"/>
                                  </p:stCondLst>
                                  <p:childTnLst>
                                    <p:set>
                                      <p:cBhvr>
                                        <p:cTn id="19"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{3D71E03E-4654-1148-BF73-F9F4AFE5A21B}tf10001119</Template>
  <TotalTime>6861</TotalTime>
  <Words>2890</Words>
  <Application>Microsoft Macintosh PowerPoint</Application>
  <PresentationFormat>Widescreen</PresentationFormat>
  <Paragraphs>220</Paragraphs>
  <Slides>30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Gill Sans MT</vt:lpstr>
      <vt:lpstr>Symbol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SYST28296</dc:title>
  <dc:subject/>
  <dc:creator>Saul, Jennifer</dc:creator>
  <dc:description/>
  <cp:lastModifiedBy>Chris Johnson</cp:lastModifiedBy>
  <cp:revision>634</cp:revision>
  <dcterms:created xsi:type="dcterms:W3CDTF">2019-04-25T17:31:46Z</dcterms:created>
  <dcterms:modified xsi:type="dcterms:W3CDTF">2022-01-09T21:50:15Z</dcterms:modified>
  <dc:language>en-CA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